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10" r:id="rId3"/>
    <p:sldId id="278" r:id="rId4"/>
    <p:sldId id="277" r:id="rId5"/>
    <p:sldId id="297" r:id="rId6"/>
    <p:sldId id="258" r:id="rId7"/>
    <p:sldId id="271" r:id="rId8"/>
    <p:sldId id="259" r:id="rId9"/>
    <p:sldId id="272" r:id="rId10"/>
    <p:sldId id="273" r:id="rId11"/>
    <p:sldId id="299" r:id="rId12"/>
    <p:sldId id="300" r:id="rId13"/>
    <p:sldId id="275" r:id="rId14"/>
    <p:sldId id="276" r:id="rId15"/>
    <p:sldId id="298" r:id="rId16"/>
    <p:sldId id="282" r:id="rId17"/>
    <p:sldId id="296" r:id="rId18"/>
    <p:sldId id="289" r:id="rId19"/>
    <p:sldId id="290" r:id="rId20"/>
    <p:sldId id="304" r:id="rId21"/>
    <p:sldId id="291" r:id="rId22"/>
    <p:sldId id="295" r:id="rId23"/>
    <p:sldId id="292" r:id="rId24"/>
    <p:sldId id="302" r:id="rId25"/>
    <p:sldId id="293" r:id="rId26"/>
    <p:sldId id="307" r:id="rId27"/>
    <p:sldId id="308" r:id="rId28"/>
    <p:sldId id="309" r:id="rId29"/>
    <p:sldId id="306" r:id="rId30"/>
    <p:sldId id="294" r:id="rId31"/>
    <p:sldId id="311" r:id="rId32"/>
    <p:sldId id="312" r:id="rId33"/>
    <p:sldId id="280" r:id="rId3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66"/>
    <a:srgbClr val="990099"/>
    <a:srgbClr val="6600CC"/>
    <a:srgbClr val="666633"/>
    <a:srgbClr val="CCCC00"/>
    <a:srgbClr val="CC0066"/>
    <a:srgbClr val="0000FF"/>
    <a:srgbClr val="00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4" autoAdjust="0"/>
    <p:restoredTop sz="94576" autoAdjust="0"/>
  </p:normalViewPr>
  <p:slideViewPr>
    <p:cSldViewPr>
      <p:cViewPr varScale="1">
        <p:scale>
          <a:sx n="70" d="100"/>
          <a:sy n="70" d="100"/>
        </p:scale>
        <p:origin x="-462" y="-96"/>
      </p:cViewPr>
      <p:guideLst>
        <p:guide orient="horz" pos="2160"/>
        <p:guide pos="2880"/>
      </p:guideLst>
    </p:cSldViewPr>
  </p:slideViewPr>
  <p:outlineViewPr>
    <p:cViewPr>
      <p:scale>
        <a:sx n="33" d="100"/>
        <a:sy n="33" d="100"/>
      </p:scale>
      <p:origin x="0" y="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FE792-75CF-4D4A-AFB3-10B9ED7BD467}" type="datetimeFigureOut">
              <a:rPr lang="ms-MY" smtClean="0"/>
              <a:pPr/>
              <a:t>25/04/2011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33312A35-E4A5-46A3-B8E3-2ABFC1B4797C}"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FE792-75CF-4D4A-AFB3-10B9ED7BD467}" type="datetimeFigureOut">
              <a:rPr lang="ms-MY" smtClean="0"/>
              <a:pPr/>
              <a:t>25/04/2011</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12A35-E4A5-46A3-B8E3-2ABFC1B4797C}"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gif"/><Relationship Id="rId26" Type="http://schemas.openxmlformats.org/officeDocument/2006/relationships/image" Target="../media/image24.gif"/><Relationship Id="rId39" Type="http://schemas.openxmlformats.org/officeDocument/2006/relationships/image" Target="../media/image37.gif"/><Relationship Id="rId3" Type="http://schemas.openxmlformats.org/officeDocument/2006/relationships/image" Target="../media/image1.gif"/><Relationship Id="rId21" Type="http://schemas.openxmlformats.org/officeDocument/2006/relationships/image" Target="../media/image19.gif"/><Relationship Id="rId34" Type="http://schemas.openxmlformats.org/officeDocument/2006/relationships/image" Target="../media/image32.gif"/><Relationship Id="rId42" Type="http://schemas.openxmlformats.org/officeDocument/2006/relationships/image" Target="../media/image40.gif"/><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gif"/><Relationship Id="rId25" Type="http://schemas.openxmlformats.org/officeDocument/2006/relationships/image" Target="../media/image23.gif"/><Relationship Id="rId33" Type="http://schemas.openxmlformats.org/officeDocument/2006/relationships/image" Target="../media/image31.gif"/><Relationship Id="rId38" Type="http://schemas.openxmlformats.org/officeDocument/2006/relationships/image" Target="../media/image36.gif"/><Relationship Id="rId46" Type="http://schemas.openxmlformats.org/officeDocument/2006/relationships/image" Target="../media/image43.png"/><Relationship Id="rId2" Type="http://schemas.openxmlformats.org/officeDocument/2006/relationships/slideLayout" Target="../slideLayouts/slideLayout4.xml"/><Relationship Id="rId16" Type="http://schemas.openxmlformats.org/officeDocument/2006/relationships/image" Target="../media/image14.gif"/><Relationship Id="rId20" Type="http://schemas.openxmlformats.org/officeDocument/2006/relationships/image" Target="../media/image18.gif"/><Relationship Id="rId29" Type="http://schemas.openxmlformats.org/officeDocument/2006/relationships/image" Target="../media/image27.gif"/><Relationship Id="rId41" Type="http://schemas.openxmlformats.org/officeDocument/2006/relationships/image" Target="../media/image39.gif"/><Relationship Id="rId1" Type="http://schemas.openxmlformats.org/officeDocument/2006/relationships/audio" Target="file:///D:\Songszsz\Variety\hana%20yori%20dango\Main%20Theme%20(piano%20version).mp3" TargetMode="Externa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gif"/><Relationship Id="rId32" Type="http://schemas.openxmlformats.org/officeDocument/2006/relationships/image" Target="../media/image30.gif"/><Relationship Id="rId37" Type="http://schemas.openxmlformats.org/officeDocument/2006/relationships/image" Target="../media/image35.gif"/><Relationship Id="rId40" Type="http://schemas.openxmlformats.org/officeDocument/2006/relationships/image" Target="../media/image38.gif"/><Relationship Id="rId45" Type="http://schemas.openxmlformats.org/officeDocument/2006/relationships/image" Target="../media/image42.gif"/><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gif"/><Relationship Id="rId28" Type="http://schemas.openxmlformats.org/officeDocument/2006/relationships/image" Target="../media/image26.gif"/><Relationship Id="rId36" Type="http://schemas.openxmlformats.org/officeDocument/2006/relationships/image" Target="../media/image34.gif"/><Relationship Id="rId10" Type="http://schemas.openxmlformats.org/officeDocument/2006/relationships/image" Target="../media/image8.jpeg"/><Relationship Id="rId19" Type="http://schemas.openxmlformats.org/officeDocument/2006/relationships/image" Target="../media/image17.gif"/><Relationship Id="rId31" Type="http://schemas.openxmlformats.org/officeDocument/2006/relationships/image" Target="../media/image29.gif"/><Relationship Id="rId44" Type="http://schemas.openxmlformats.org/officeDocument/2006/relationships/slide" Target="slide2.xml"/><Relationship Id="rId4" Type="http://schemas.openxmlformats.org/officeDocument/2006/relationships/image" Target="../media/image2.gif"/><Relationship Id="rId9" Type="http://schemas.openxmlformats.org/officeDocument/2006/relationships/image" Target="../media/image7.gif"/><Relationship Id="rId14" Type="http://schemas.openxmlformats.org/officeDocument/2006/relationships/image" Target="../media/image12.png"/><Relationship Id="rId22" Type="http://schemas.openxmlformats.org/officeDocument/2006/relationships/image" Target="../media/image20.gif"/><Relationship Id="rId27" Type="http://schemas.openxmlformats.org/officeDocument/2006/relationships/image" Target="../media/image25.gif"/><Relationship Id="rId30" Type="http://schemas.openxmlformats.org/officeDocument/2006/relationships/image" Target="../media/image28.gif"/><Relationship Id="rId35" Type="http://schemas.openxmlformats.org/officeDocument/2006/relationships/image" Target="../media/image33.gif"/><Relationship Id="rId43" Type="http://schemas.openxmlformats.org/officeDocument/2006/relationships/image" Target="../media/image41.gif"/></Relationships>
</file>

<file path=ppt/slides/_rels/slide10.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54.gif"/><Relationship Id="rId3" Type="http://schemas.openxmlformats.org/officeDocument/2006/relationships/image" Target="../media/image2.gif"/><Relationship Id="rId21"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3.gif"/><Relationship Id="rId2" Type="http://schemas.openxmlformats.org/officeDocument/2006/relationships/image" Target="../media/image1.gif"/><Relationship Id="rId16" Type="http://schemas.openxmlformats.org/officeDocument/2006/relationships/image" Target="../media/image56.jpeg"/><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5.jpeg"/><Relationship Id="rId10" Type="http://schemas.openxmlformats.org/officeDocument/2006/relationships/image" Target="../media/image9.png"/><Relationship Id="rId19" Type="http://schemas.openxmlformats.org/officeDocument/2006/relationships/image" Target="../media/image57.gif"/><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slide" Target="slide4.xml"/><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4.gif"/><Relationship Id="rId2" Type="http://schemas.openxmlformats.org/officeDocument/2006/relationships/image" Target="../media/image1.gif"/><Relationship Id="rId16" Type="http://schemas.openxmlformats.org/officeDocument/2006/relationships/image" Target="../media/image53.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8.jpeg"/><Relationship Id="rId10" Type="http://schemas.openxmlformats.org/officeDocument/2006/relationships/image" Target="../media/image9.png"/><Relationship Id="rId19"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slide" Target="slide4.xml"/><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4.gif"/><Relationship Id="rId2" Type="http://schemas.openxmlformats.org/officeDocument/2006/relationships/image" Target="../media/image1.gif"/><Relationship Id="rId16" Type="http://schemas.openxmlformats.org/officeDocument/2006/relationships/image" Target="../media/image53.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9.jpeg"/><Relationship Id="rId10" Type="http://schemas.openxmlformats.org/officeDocument/2006/relationships/image" Target="../media/image9.png"/><Relationship Id="rId19"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51.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4.xml"/><Relationship Id="rId2" Type="http://schemas.openxmlformats.org/officeDocument/2006/relationships/image" Target="../media/image1.gif"/><Relationship Id="rId16" Type="http://schemas.openxmlformats.org/officeDocument/2006/relationships/image" Target="../media/image54.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3.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54.gif"/><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3.gif"/><Relationship Id="rId2" Type="http://schemas.openxmlformats.org/officeDocument/2006/relationships/image" Target="../media/image1.gif"/><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slide" Target="slide15.xml"/><Relationship Id="rId10" Type="http://schemas.openxmlformats.org/officeDocument/2006/relationships/image" Target="../media/image9.png"/><Relationship Id="rId19" Type="http://schemas.openxmlformats.org/officeDocument/2006/relationships/image" Target="../media/image57.gif"/><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slide" Target="slide4.xml"/><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7.gif"/><Relationship Id="rId2" Type="http://schemas.openxmlformats.org/officeDocument/2006/relationships/image" Target="../media/image1.gif"/><Relationship Id="rId16" Type="http://schemas.openxmlformats.org/officeDocument/2006/relationships/image" Target="../media/image54.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3.gif"/><Relationship Id="rId10" Type="http://schemas.openxmlformats.org/officeDocument/2006/relationships/image" Target="../media/image9.png"/><Relationship Id="rId19"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slide" Target="slide4.xml"/><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4.gif"/><Relationship Id="rId2" Type="http://schemas.openxmlformats.org/officeDocument/2006/relationships/image" Target="../media/image1.gif"/><Relationship Id="rId16" Type="http://schemas.openxmlformats.org/officeDocument/2006/relationships/image" Target="../media/image62.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61.png"/><Relationship Id="rId10" Type="http://schemas.openxmlformats.org/officeDocument/2006/relationships/image" Target="../media/image9.png"/><Relationship Id="rId19"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23.xml"/><Relationship Id="rId2" Type="http://schemas.openxmlformats.org/officeDocument/2006/relationships/image" Target="../media/image63.jpeg"/><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slide" Target="slide30.xml"/><Relationship Id="rId10" Type="http://schemas.openxmlformats.org/officeDocument/2006/relationships/image" Target="../media/image65.gif"/><Relationship Id="rId4" Type="http://schemas.openxmlformats.org/officeDocument/2006/relationships/slide" Target="slide19.xml"/><Relationship Id="rId9" Type="http://schemas.openxmlformats.org/officeDocument/2006/relationships/image" Target="../media/image64.gif"/></Relationships>
</file>

<file path=ppt/slides/_rels/slide18.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slide" Target="slide17.xml"/><Relationship Id="rId26" Type="http://schemas.openxmlformats.org/officeDocument/2006/relationships/slide" Target="slide30.xml"/><Relationship Id="rId3" Type="http://schemas.openxmlformats.org/officeDocument/2006/relationships/image" Target="../media/image2.gif"/><Relationship Id="rId21" Type="http://schemas.openxmlformats.org/officeDocument/2006/relationships/image" Target="../media/image68.gif"/><Relationship Id="rId7" Type="http://schemas.openxmlformats.org/officeDocument/2006/relationships/image" Target="../media/image6.png"/><Relationship Id="rId12" Type="http://schemas.openxmlformats.org/officeDocument/2006/relationships/image" Target="../media/image11.jpeg"/><Relationship Id="rId17" Type="http://schemas.microsoft.com/office/2007/relationships/hdphoto" Target="../media/hdphoto2.wdp"/><Relationship Id="rId25" Type="http://schemas.openxmlformats.org/officeDocument/2006/relationships/slide" Target="slide25.xml"/><Relationship Id="rId2" Type="http://schemas.openxmlformats.org/officeDocument/2006/relationships/image" Target="../media/image1.gif"/><Relationship Id="rId16" Type="http://schemas.openxmlformats.org/officeDocument/2006/relationships/image" Target="../media/image66.png"/><Relationship Id="rId20"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slide" Target="slide23.xml"/><Relationship Id="rId5" Type="http://schemas.openxmlformats.org/officeDocument/2006/relationships/image" Target="../media/image4.jpeg"/><Relationship Id="rId15" Type="http://schemas.openxmlformats.org/officeDocument/2006/relationships/hyperlink" Target="sayang%20keluarga.wma" TargetMode="External"/><Relationship Id="rId23" Type="http://schemas.openxmlformats.org/officeDocument/2006/relationships/slide" Target="slide21.xml"/><Relationship Id="rId10" Type="http://schemas.openxmlformats.org/officeDocument/2006/relationships/image" Target="../media/image9.png"/><Relationship Id="rId19" Type="http://schemas.openxmlformats.org/officeDocument/2006/relationships/image" Target="../media/image67.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slide" Target="slide19.xml"/><Relationship Id="rId27"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67.png"/><Relationship Id="rId3" Type="http://schemas.openxmlformats.org/officeDocument/2006/relationships/image" Target="../media/image2.gif"/><Relationship Id="rId21" Type="http://schemas.openxmlformats.org/officeDocument/2006/relationships/slide" Target="slide21.xml"/><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17.xml"/><Relationship Id="rId25" Type="http://schemas.openxmlformats.org/officeDocument/2006/relationships/slide" Target="slide18.xml"/><Relationship Id="rId2" Type="http://schemas.openxmlformats.org/officeDocument/2006/relationships/image" Target="../media/image1.gif"/><Relationship Id="rId16" Type="http://schemas.openxmlformats.org/officeDocument/2006/relationships/image" Target="../media/image54.gif"/><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slide" Target="slide30.xml"/><Relationship Id="rId5" Type="http://schemas.openxmlformats.org/officeDocument/2006/relationships/image" Target="../media/image4.jpeg"/><Relationship Id="rId15" Type="http://schemas.openxmlformats.org/officeDocument/2006/relationships/image" Target="../media/image69.gif"/><Relationship Id="rId23" Type="http://schemas.openxmlformats.org/officeDocument/2006/relationships/slide" Target="slide25.xml"/><Relationship Id="rId10" Type="http://schemas.openxmlformats.org/officeDocument/2006/relationships/image" Target="../media/image9.png"/><Relationship Id="rId19"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slide" Target="slide23.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45.gif"/><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44.jpeg"/><Relationship Id="rId2" Type="http://schemas.openxmlformats.org/officeDocument/2006/relationships/image" Target="../media/image1.gif"/><Relationship Id="rId16" Type="http://schemas.openxmlformats.org/officeDocument/2006/relationships/image" Target="../media/image42.gif"/><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slide" Target="slide3.xml"/><Relationship Id="rId10" Type="http://schemas.openxmlformats.org/officeDocument/2006/relationships/image" Target="../media/image9.png"/><Relationship Id="rId19"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67.png"/><Relationship Id="rId3" Type="http://schemas.openxmlformats.org/officeDocument/2006/relationships/image" Target="../media/image2.gif"/><Relationship Id="rId21" Type="http://schemas.openxmlformats.org/officeDocument/2006/relationships/slide" Target="slide21.xml"/><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17.xml"/><Relationship Id="rId25" Type="http://schemas.openxmlformats.org/officeDocument/2006/relationships/slide" Target="slide18.xml"/><Relationship Id="rId2" Type="http://schemas.openxmlformats.org/officeDocument/2006/relationships/image" Target="../media/image1.gif"/><Relationship Id="rId16" Type="http://schemas.openxmlformats.org/officeDocument/2006/relationships/image" Target="../media/image54.gif"/><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slide" Target="slide30.xml"/><Relationship Id="rId5" Type="http://schemas.openxmlformats.org/officeDocument/2006/relationships/image" Target="../media/image4.jpeg"/><Relationship Id="rId15" Type="http://schemas.openxmlformats.org/officeDocument/2006/relationships/image" Target="../media/image70.gif"/><Relationship Id="rId23" Type="http://schemas.openxmlformats.org/officeDocument/2006/relationships/slide" Target="slide25.xml"/><Relationship Id="rId10" Type="http://schemas.openxmlformats.org/officeDocument/2006/relationships/image" Target="../media/image9.png"/><Relationship Id="rId19"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67.png"/><Relationship Id="rId3" Type="http://schemas.openxmlformats.org/officeDocument/2006/relationships/image" Target="../media/image2.gif"/><Relationship Id="rId21" Type="http://schemas.openxmlformats.org/officeDocument/2006/relationships/slide" Target="slide21.xml"/><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17.xml"/><Relationship Id="rId25" Type="http://schemas.openxmlformats.org/officeDocument/2006/relationships/slide" Target="slide18.xml"/><Relationship Id="rId2" Type="http://schemas.openxmlformats.org/officeDocument/2006/relationships/image" Target="../media/image1.gif"/><Relationship Id="rId16" Type="http://schemas.openxmlformats.org/officeDocument/2006/relationships/image" Target="../media/image54.gif"/><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slide" Target="slide30.xml"/><Relationship Id="rId5" Type="http://schemas.openxmlformats.org/officeDocument/2006/relationships/image" Target="../media/image4.jpeg"/><Relationship Id="rId15" Type="http://schemas.openxmlformats.org/officeDocument/2006/relationships/slide" Target="slide22.xml"/><Relationship Id="rId23" Type="http://schemas.openxmlformats.org/officeDocument/2006/relationships/slide" Target="slide25.xml"/><Relationship Id="rId10" Type="http://schemas.openxmlformats.org/officeDocument/2006/relationships/image" Target="../media/image9.png"/><Relationship Id="rId19"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72.gif"/><Relationship Id="rId7" Type="http://schemas.openxmlformats.org/officeDocument/2006/relationships/slide" Target="slide19.xml"/><Relationship Id="rId12" Type="http://schemas.openxmlformats.org/officeDocument/2006/relationships/slide" Target="slide18.xml"/><Relationship Id="rId2" Type="http://schemas.openxmlformats.org/officeDocument/2006/relationships/image" Target="../media/image71.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30.xml"/><Relationship Id="rId5" Type="http://schemas.openxmlformats.org/officeDocument/2006/relationships/image" Target="../media/image67.png"/><Relationship Id="rId10" Type="http://schemas.openxmlformats.org/officeDocument/2006/relationships/slide" Target="slide25.xml"/><Relationship Id="rId4" Type="http://schemas.openxmlformats.org/officeDocument/2006/relationships/slide" Target="slide17.xml"/><Relationship Id="rId9"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67.png"/><Relationship Id="rId3" Type="http://schemas.openxmlformats.org/officeDocument/2006/relationships/image" Target="../media/image2.gif"/><Relationship Id="rId21" Type="http://schemas.openxmlformats.org/officeDocument/2006/relationships/slide" Target="slide21.xml"/><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17.xml"/><Relationship Id="rId25" Type="http://schemas.openxmlformats.org/officeDocument/2006/relationships/slide" Target="slide18.xml"/><Relationship Id="rId2" Type="http://schemas.openxmlformats.org/officeDocument/2006/relationships/image" Target="../media/image1.gif"/><Relationship Id="rId16" Type="http://schemas.openxmlformats.org/officeDocument/2006/relationships/image" Target="../media/image54.gif"/><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slide" Target="slide30.xml"/><Relationship Id="rId5" Type="http://schemas.openxmlformats.org/officeDocument/2006/relationships/image" Target="../media/image4.jpeg"/><Relationship Id="rId15" Type="http://schemas.openxmlformats.org/officeDocument/2006/relationships/slide" Target="slide24.xml"/><Relationship Id="rId23" Type="http://schemas.openxmlformats.org/officeDocument/2006/relationships/slide" Target="slide25.xml"/><Relationship Id="rId10" Type="http://schemas.openxmlformats.org/officeDocument/2006/relationships/image" Target="../media/image9.png"/><Relationship Id="rId19"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3.xml"/><Relationship Id="rId3" Type="http://schemas.openxmlformats.org/officeDocument/2006/relationships/image" Target="../media/image74.jpeg"/><Relationship Id="rId7" Type="http://schemas.openxmlformats.org/officeDocument/2006/relationships/slide" Target="slide22.xml"/><Relationship Id="rId12" Type="http://schemas.openxmlformats.org/officeDocument/2006/relationships/slide" Target="slide21.xml"/><Relationship Id="rId2" Type="http://schemas.openxmlformats.org/officeDocument/2006/relationships/image" Target="../media/image73.jpeg"/><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77.gif"/><Relationship Id="rId11" Type="http://schemas.openxmlformats.org/officeDocument/2006/relationships/slide" Target="slide19.xml"/><Relationship Id="rId5" Type="http://schemas.openxmlformats.org/officeDocument/2006/relationships/image" Target="../media/image76.gif"/><Relationship Id="rId15" Type="http://schemas.openxmlformats.org/officeDocument/2006/relationships/slide" Target="slide30.xml"/><Relationship Id="rId10" Type="http://schemas.microsoft.com/office/2007/relationships/hdphoto" Target="../media/hdphoto3.wdp"/><Relationship Id="rId4" Type="http://schemas.openxmlformats.org/officeDocument/2006/relationships/image" Target="../media/image75.gif"/><Relationship Id="rId9" Type="http://schemas.openxmlformats.org/officeDocument/2006/relationships/image" Target="../media/image67.png"/><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67.png"/><Relationship Id="rId3" Type="http://schemas.openxmlformats.org/officeDocument/2006/relationships/image" Target="../media/image2.gif"/><Relationship Id="rId21" Type="http://schemas.openxmlformats.org/officeDocument/2006/relationships/slide" Target="slide21.xml"/><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17.xml"/><Relationship Id="rId25" Type="http://schemas.openxmlformats.org/officeDocument/2006/relationships/slide" Target="slide18.xml"/><Relationship Id="rId2" Type="http://schemas.openxmlformats.org/officeDocument/2006/relationships/image" Target="../media/image1.gif"/><Relationship Id="rId16" Type="http://schemas.openxmlformats.org/officeDocument/2006/relationships/slide" Target="slide29.xml"/><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slide" Target="slide30.xml"/><Relationship Id="rId5" Type="http://schemas.openxmlformats.org/officeDocument/2006/relationships/image" Target="../media/image4.jpeg"/><Relationship Id="rId15" Type="http://schemas.openxmlformats.org/officeDocument/2006/relationships/slide" Target="slide26.xml"/><Relationship Id="rId23" Type="http://schemas.openxmlformats.org/officeDocument/2006/relationships/slide" Target="slide25.xml"/><Relationship Id="rId10" Type="http://schemas.openxmlformats.org/officeDocument/2006/relationships/image" Target="../media/image9.png"/><Relationship Id="rId19"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image" Target="../media/image80.gif"/><Relationship Id="rId13" Type="http://schemas.openxmlformats.org/officeDocument/2006/relationships/slide" Target="slide30.xml"/><Relationship Id="rId3" Type="http://schemas.openxmlformats.org/officeDocument/2006/relationships/slide" Target="slide27.xml"/><Relationship Id="rId7" Type="http://schemas.openxmlformats.org/officeDocument/2006/relationships/image" Target="../media/image50.gif"/><Relationship Id="rId12" Type="http://schemas.openxmlformats.org/officeDocument/2006/relationships/slide" Target="slide18.xml"/><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79.gif"/><Relationship Id="rId11" Type="http://schemas.openxmlformats.org/officeDocument/2006/relationships/slide" Target="slide23.xml"/><Relationship Id="rId5" Type="http://schemas.openxmlformats.org/officeDocument/2006/relationships/slide" Target="slide25.xml"/><Relationship Id="rId10" Type="http://schemas.openxmlformats.org/officeDocument/2006/relationships/slide" Target="slide21.xml"/><Relationship Id="rId4" Type="http://schemas.openxmlformats.org/officeDocument/2006/relationships/slide" Target="slide28.xml"/><Relationship Id="rId9" Type="http://schemas.openxmlformats.org/officeDocument/2006/relationships/slide" Target="slide19.xml"/><Relationship Id="rId14" Type="http://schemas.openxmlformats.org/officeDocument/2006/relationships/image" Target="../media/image81.gif"/></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80.gif"/><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1.gif"/><Relationship Id="rId5" Type="http://schemas.openxmlformats.org/officeDocument/2006/relationships/image" Target="../media/image50.gif"/><Relationship Id="rId4" Type="http://schemas.openxmlformats.org/officeDocument/2006/relationships/image" Target="../media/image79.gif"/></Relationships>
</file>

<file path=ppt/slides/_rels/slide28.xml.rels><?xml version="1.0" encoding="UTF-8" standalone="yes"?>
<Relationships xmlns="http://schemas.openxmlformats.org/package/2006/relationships"><Relationship Id="rId8" Type="http://schemas.openxmlformats.org/officeDocument/2006/relationships/image" Target="../media/image80.gif"/><Relationship Id="rId3" Type="http://schemas.openxmlformats.org/officeDocument/2006/relationships/slide" Target="slide25.xml"/><Relationship Id="rId7" Type="http://schemas.openxmlformats.org/officeDocument/2006/relationships/image" Target="../media/image81.gif"/><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57.gif"/><Relationship Id="rId4" Type="http://schemas.openxmlformats.org/officeDocument/2006/relationships/image" Target="../media/image79.gif"/></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25.xml"/><Relationship Id="rId7" Type="http://schemas.openxmlformats.org/officeDocument/2006/relationships/slide" Target="slide17.xml"/><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4.gif"/><Relationship Id="rId5" Type="http://schemas.openxmlformats.org/officeDocument/2006/relationships/image" Target="../media/image83.gif"/><Relationship Id="rId4" Type="http://schemas.openxmlformats.org/officeDocument/2006/relationships/image" Target="../media/image79.gi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7.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42.gif"/></Relationships>
</file>

<file path=ppt/slides/_rels/slide30.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slide" Target="slide31.xml"/><Relationship Id="rId3" Type="http://schemas.openxmlformats.org/officeDocument/2006/relationships/image" Target="../media/image2.gif"/><Relationship Id="rId21" Type="http://schemas.openxmlformats.org/officeDocument/2006/relationships/slide" Target="slide19.xml"/><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4.gif"/><Relationship Id="rId25" Type="http://schemas.openxmlformats.org/officeDocument/2006/relationships/slide" Target="slide18.xml"/><Relationship Id="rId2" Type="http://schemas.openxmlformats.org/officeDocument/2006/relationships/image" Target="../media/image1.gif"/><Relationship Id="rId16" Type="http://schemas.openxmlformats.org/officeDocument/2006/relationships/image" Target="../media/image85.png"/><Relationship Id="rId20" Type="http://schemas.openxmlformats.org/officeDocument/2006/relationships/image" Target="../media/image87.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slide" Target="slide25.xml"/><Relationship Id="rId5" Type="http://schemas.openxmlformats.org/officeDocument/2006/relationships/image" Target="../media/image4.jpeg"/><Relationship Id="rId15" Type="http://schemas.openxmlformats.org/officeDocument/2006/relationships/slide" Target="slide17.xml"/><Relationship Id="rId23" Type="http://schemas.openxmlformats.org/officeDocument/2006/relationships/slide" Target="slide23.xml"/><Relationship Id="rId10" Type="http://schemas.openxmlformats.org/officeDocument/2006/relationships/image" Target="../media/image9.png"/><Relationship Id="rId19" Type="http://schemas.openxmlformats.org/officeDocument/2006/relationships/image" Target="../media/image86.gif"/><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slide" Target="slide21.xml"/></Relationships>
</file>

<file path=ppt/slides/_rels/slide3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68.gif"/><Relationship Id="rId3" Type="http://schemas.openxmlformats.org/officeDocument/2006/relationships/image" Target="../media/image2.gif"/><Relationship Id="rId21" Type="http://schemas.openxmlformats.org/officeDocument/2006/relationships/image" Target="../media/image69.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89.gif"/><Relationship Id="rId2" Type="http://schemas.openxmlformats.org/officeDocument/2006/relationships/image" Target="../media/image1.gif"/><Relationship Id="rId16" Type="http://schemas.openxmlformats.org/officeDocument/2006/relationships/image" Target="../media/image54.gif"/><Relationship Id="rId20"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88.gif"/><Relationship Id="rId10" Type="http://schemas.openxmlformats.org/officeDocument/2006/relationships/image" Target="../media/image9.png"/><Relationship Id="rId19" Type="http://schemas.openxmlformats.org/officeDocument/2006/relationships/hyperlink" Target="sayang%20keluarga.wma" TargetMode="Externa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92.gif"/><Relationship Id="rId7" Type="http://schemas.openxmlformats.org/officeDocument/2006/relationships/slide" Target="slide1.xml"/><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gif"/><Relationship Id="rId4" Type="http://schemas.openxmlformats.org/officeDocument/2006/relationships/image" Target="../media/image93.gif"/></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0.gif"/><Relationship Id="rId3" Type="http://schemas.openxmlformats.org/officeDocument/2006/relationships/slide" Target="slide5.xml"/><Relationship Id="rId7" Type="http://schemas.openxmlformats.org/officeDocument/2006/relationships/slide" Target="slide17.xml"/><Relationship Id="rId12" Type="http://schemas.openxmlformats.org/officeDocument/2006/relationships/slide" Target="slide16.xml"/><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slide" Target="slide10.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9.xml"/><Relationship Id="rId4" Type="http://schemas.openxmlformats.org/officeDocument/2006/relationships/slide" Target="slide13.xml"/><Relationship Id="rId9" Type="http://schemas.openxmlformats.org/officeDocument/2006/relationships/slide" Target="slide8.xml"/><Relationship Id="rId14" Type="http://schemas.openxmlformats.org/officeDocument/2006/relationships/slide" Target="slide32.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2.jpeg"/><Relationship Id="rId2" Type="http://schemas.openxmlformats.org/officeDocument/2006/relationships/image" Target="../media/image1.gif"/><Relationship Id="rId16"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slide" Target="slide4.xm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51.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4.xml"/><Relationship Id="rId2" Type="http://schemas.openxmlformats.org/officeDocument/2006/relationships/image" Target="../media/image1.gif"/><Relationship Id="rId16" Type="http://schemas.openxmlformats.org/officeDocument/2006/relationships/image" Target="../media/image54.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3.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51.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4.xml"/><Relationship Id="rId2" Type="http://schemas.openxmlformats.org/officeDocument/2006/relationships/image" Target="../media/image1.gif"/><Relationship Id="rId16" Type="http://schemas.openxmlformats.org/officeDocument/2006/relationships/image" Target="../media/image54.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3.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51.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slide" Target="slide4.xml"/><Relationship Id="rId2" Type="http://schemas.openxmlformats.org/officeDocument/2006/relationships/image" Target="../media/image1.gif"/><Relationship Id="rId16" Type="http://schemas.openxmlformats.org/officeDocument/2006/relationships/image" Target="../media/image54.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3.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51.png"/><Relationship Id="rId2" Type="http://schemas.openxmlformats.org/officeDocument/2006/relationships/image" Target="../media/image1.gif"/><Relationship Id="rId16"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53.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 name="Picture 78" descr="http://fc07.deviantart.net/fs41/f/2009/031/7/8/Akatsuki_animated_wallpaper_by_bewareofmad.gif"/>
          <p:cNvPicPr>
            <a:picLocks noChangeAspect="1" noChangeArrowheads="1" noCrop="1"/>
          </p:cNvPicPr>
          <p:nvPr/>
        </p:nvPicPr>
        <p:blipFill>
          <a:blip r:embed="rId3" cstate="print"/>
          <a:srcRect/>
          <a:stretch>
            <a:fillRect/>
          </a:stretch>
        </p:blipFill>
        <p:spPr bwMode="auto">
          <a:xfrm>
            <a:off x="0" y="-1"/>
            <a:ext cx="9144000" cy="7029400"/>
          </a:xfrm>
          <a:prstGeom prst="rect">
            <a:avLst/>
          </a:prstGeom>
          <a:noFill/>
        </p:spPr>
      </p:pic>
      <p:sp>
        <p:nvSpPr>
          <p:cNvPr id="14" name="Rectangle 13"/>
          <p:cNvSpPr/>
          <p:nvPr/>
        </p:nvSpPr>
        <p:spPr>
          <a:xfrm>
            <a:off x="431032" y="1556792"/>
            <a:ext cx="7021288"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80" name="Picture 12" descr="http://www.spray-tan-girl.com/images/red-flower-clip-art_m870.gif"/>
          <p:cNvPicPr>
            <a:picLocks noChangeAspect="1" noChangeArrowheads="1"/>
          </p:cNvPicPr>
          <p:nvPr/>
        </p:nvPicPr>
        <p:blipFill>
          <a:blip r:embed="rId4" cstate="print"/>
          <a:srcRect/>
          <a:stretch>
            <a:fillRect/>
          </a:stretch>
        </p:blipFill>
        <p:spPr bwMode="auto">
          <a:xfrm>
            <a:off x="827584" y="4941168"/>
            <a:ext cx="1124993" cy="1152128"/>
          </a:xfrm>
          <a:prstGeom prst="rect">
            <a:avLst/>
          </a:prstGeom>
          <a:noFill/>
        </p:spPr>
      </p:pic>
      <p:pic>
        <p:nvPicPr>
          <p:cNvPr id="81" name="Picture 8" descr="http://www.clker.com/cliparts/9/0/d/3/1206577622266003083Odysseus_purple_flower.svg.hi.png"/>
          <p:cNvPicPr>
            <a:picLocks noChangeAspect="1" noChangeArrowheads="1"/>
          </p:cNvPicPr>
          <p:nvPr/>
        </p:nvPicPr>
        <p:blipFill>
          <a:blip r:embed="rId5" cstate="print"/>
          <a:srcRect/>
          <a:stretch>
            <a:fillRect/>
          </a:stretch>
        </p:blipFill>
        <p:spPr bwMode="auto">
          <a:xfrm>
            <a:off x="-36512" y="5013176"/>
            <a:ext cx="936104" cy="963448"/>
          </a:xfrm>
          <a:prstGeom prst="rect">
            <a:avLst/>
          </a:prstGeom>
          <a:noFill/>
        </p:spPr>
      </p:pic>
      <p:pic>
        <p:nvPicPr>
          <p:cNvPr id="82" name="Picture 20" descr="http://lh5.ggpht.com/_vx7o0ehPpkQ/SYZGUG0OJCI/AAAAAAAAP0Y/I3zW2z1Q3YQ/s128/Face%20Grandp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83" name="Picture 18" descr="http://www.salem.k12.va.us/east/images/Face%20Grandma.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84" name="Picture 8" descr="http://www.clker.com/cliparts/9/0/d/3/1206577622266003083Odysseus_purple_flower.svg.hi.png"/>
          <p:cNvPicPr>
            <a:picLocks noChangeAspect="1" noChangeArrowheads="1"/>
          </p:cNvPicPr>
          <p:nvPr/>
        </p:nvPicPr>
        <p:blipFill>
          <a:blip r:embed="rId5" cstate="print"/>
          <a:srcRect/>
          <a:stretch>
            <a:fillRect/>
          </a:stretch>
        </p:blipFill>
        <p:spPr bwMode="auto">
          <a:xfrm>
            <a:off x="1835696" y="5057840"/>
            <a:ext cx="936104" cy="963448"/>
          </a:xfrm>
          <a:prstGeom prst="rect">
            <a:avLst/>
          </a:prstGeom>
          <a:noFill/>
        </p:spPr>
      </p:pic>
      <p:pic>
        <p:nvPicPr>
          <p:cNvPr id="85" name="Picture 12" descr="http://www.spray-tan-girl.com/images/red-flower-clip-art_m870.gif"/>
          <p:cNvPicPr>
            <a:picLocks noChangeAspect="1" noChangeArrowheads="1"/>
          </p:cNvPicPr>
          <p:nvPr/>
        </p:nvPicPr>
        <p:blipFill>
          <a:blip r:embed="rId4" cstate="print"/>
          <a:srcRect/>
          <a:stretch>
            <a:fillRect/>
          </a:stretch>
        </p:blipFill>
        <p:spPr bwMode="auto">
          <a:xfrm>
            <a:off x="2726927" y="4797152"/>
            <a:ext cx="1124993" cy="1152128"/>
          </a:xfrm>
          <a:prstGeom prst="rect">
            <a:avLst/>
          </a:prstGeom>
          <a:noFill/>
        </p:spPr>
      </p:pic>
      <p:pic>
        <p:nvPicPr>
          <p:cNvPr id="86" name="Picture 12" descr="http://www.spray-tan-girl.com/images/red-flower-clip-art_m870.gif"/>
          <p:cNvPicPr>
            <a:picLocks noChangeAspect="1" noChangeArrowheads="1"/>
          </p:cNvPicPr>
          <p:nvPr/>
        </p:nvPicPr>
        <p:blipFill>
          <a:blip r:embed="rId4" cstate="print"/>
          <a:srcRect/>
          <a:stretch>
            <a:fillRect/>
          </a:stretch>
        </p:blipFill>
        <p:spPr bwMode="auto">
          <a:xfrm>
            <a:off x="4644008" y="4869160"/>
            <a:ext cx="1124993" cy="1080120"/>
          </a:xfrm>
          <a:prstGeom prst="rect">
            <a:avLst/>
          </a:prstGeom>
          <a:noFill/>
        </p:spPr>
      </p:pic>
      <p:pic>
        <p:nvPicPr>
          <p:cNvPr id="87" name="Picture 8" descr="http://www.clker.com/cliparts/9/0/d/3/1206577622266003083Odysseus_purple_flower.svg.hi.png"/>
          <p:cNvPicPr>
            <a:picLocks noChangeAspect="1" noChangeArrowheads="1"/>
          </p:cNvPicPr>
          <p:nvPr/>
        </p:nvPicPr>
        <p:blipFill>
          <a:blip r:embed="rId5" cstate="print"/>
          <a:srcRect/>
          <a:stretch>
            <a:fillRect/>
          </a:stretch>
        </p:blipFill>
        <p:spPr bwMode="auto">
          <a:xfrm>
            <a:off x="3707904" y="5085184"/>
            <a:ext cx="936104" cy="963448"/>
          </a:xfrm>
          <a:prstGeom prst="rect">
            <a:avLst/>
          </a:prstGeom>
          <a:noFill/>
        </p:spPr>
      </p:pic>
      <p:pic>
        <p:nvPicPr>
          <p:cNvPr id="88" name="Picture 12" descr="http://www.spray-tan-girl.com/images/red-flower-clip-art_m870.gif"/>
          <p:cNvPicPr>
            <a:picLocks noChangeAspect="1" noChangeArrowheads="1"/>
          </p:cNvPicPr>
          <p:nvPr/>
        </p:nvPicPr>
        <p:blipFill>
          <a:blip r:embed="rId4" cstate="print"/>
          <a:srcRect/>
          <a:stretch>
            <a:fillRect/>
          </a:stretch>
        </p:blipFill>
        <p:spPr bwMode="auto">
          <a:xfrm>
            <a:off x="6516216" y="4725144"/>
            <a:ext cx="1124993" cy="1152128"/>
          </a:xfrm>
          <a:prstGeom prst="rect">
            <a:avLst/>
          </a:prstGeom>
          <a:noFill/>
        </p:spPr>
      </p:pic>
      <p:pic>
        <p:nvPicPr>
          <p:cNvPr id="89" name="Picture 8" descr="http://www.clker.com/cliparts/9/0/d/3/1206577622266003083Odysseus_purple_flower.svg.hi.png"/>
          <p:cNvPicPr>
            <a:picLocks noChangeAspect="1" noChangeArrowheads="1"/>
          </p:cNvPicPr>
          <p:nvPr/>
        </p:nvPicPr>
        <p:blipFill>
          <a:blip r:embed="rId5" cstate="print"/>
          <a:srcRect/>
          <a:stretch>
            <a:fillRect/>
          </a:stretch>
        </p:blipFill>
        <p:spPr bwMode="auto">
          <a:xfrm>
            <a:off x="5652120" y="5085184"/>
            <a:ext cx="936104" cy="963448"/>
          </a:xfrm>
          <a:prstGeom prst="rect">
            <a:avLst/>
          </a:prstGeom>
          <a:noFill/>
        </p:spPr>
      </p:pic>
      <p:pic>
        <p:nvPicPr>
          <p:cNvPr id="90" name="Picture 8" descr="http://www.clker.com/cliparts/9/0/d/3/1206577622266003083Odysseus_purple_flower.svg.hi.png"/>
          <p:cNvPicPr>
            <a:picLocks noChangeAspect="1" noChangeArrowheads="1"/>
          </p:cNvPicPr>
          <p:nvPr/>
        </p:nvPicPr>
        <p:blipFill>
          <a:blip r:embed="rId5" cstate="print"/>
          <a:srcRect/>
          <a:stretch>
            <a:fillRect/>
          </a:stretch>
        </p:blipFill>
        <p:spPr bwMode="auto">
          <a:xfrm>
            <a:off x="7380312" y="5013176"/>
            <a:ext cx="936104" cy="963448"/>
          </a:xfrm>
          <a:prstGeom prst="rect">
            <a:avLst/>
          </a:prstGeom>
          <a:noFill/>
        </p:spPr>
      </p:pic>
      <p:pic>
        <p:nvPicPr>
          <p:cNvPr id="91" name="Picture 6" descr="http://www.clker.com/cliparts/d/f/f/e/11954451561094010537Gerald_G_Lady_Face_2_-_World_Label.svg.med.png"/>
          <p:cNvPicPr>
            <a:picLocks noChangeAspect="1" noChangeArrowheads="1"/>
          </p:cNvPicPr>
          <p:nvPr/>
        </p:nvPicPr>
        <p:blipFill>
          <a:blip r:embed="rId8" cstate="print"/>
          <a:srcRect/>
          <a:stretch>
            <a:fillRect/>
          </a:stretch>
        </p:blipFill>
        <p:spPr bwMode="auto">
          <a:xfrm>
            <a:off x="1979954" y="5229200"/>
            <a:ext cx="647830" cy="650012"/>
          </a:xfrm>
          <a:prstGeom prst="rect">
            <a:avLst/>
          </a:prstGeom>
          <a:noFill/>
        </p:spPr>
      </p:pic>
      <p:pic>
        <p:nvPicPr>
          <p:cNvPr id="92" name="Picture 8" descr="http://www.clipproject.info/Cliparts_Free/Menschen_Free/Clipart-Cartoon-Design-02.gif"/>
          <p:cNvPicPr>
            <a:picLocks noChangeAspect="1" noChangeArrowheads="1"/>
          </p:cNvPicPr>
          <p:nvPr/>
        </p:nvPicPr>
        <p:blipFill>
          <a:blip r:embed="rId9"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93" name="Picture 22" descr="http://theclipartwizard.com/images/Man_Face-2.jpg"/>
          <p:cNvPicPr>
            <a:picLocks noChangeAspect="1" noChangeArrowheads="1"/>
          </p:cNvPicPr>
          <p:nvPr/>
        </p:nvPicPr>
        <p:blipFill>
          <a:blip r:embed="rId10"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94" name="Picture 4" descr="http://www.clker.com/cliparts/3/7/3/d/11954448501086497047Gerald_G_Girl_Face_Cartoon_2.svg.med.png"/>
          <p:cNvPicPr>
            <a:picLocks noChangeAspect="1" noChangeArrowheads="1"/>
          </p:cNvPicPr>
          <p:nvPr/>
        </p:nvPicPr>
        <p:blipFill>
          <a:blip r:embed="rId11" cstate="print"/>
          <a:srcRect/>
          <a:stretch>
            <a:fillRect/>
          </a:stretch>
        </p:blipFill>
        <p:spPr bwMode="auto">
          <a:xfrm>
            <a:off x="4868033" y="5085184"/>
            <a:ext cx="640071" cy="720080"/>
          </a:xfrm>
          <a:prstGeom prst="rect">
            <a:avLst/>
          </a:prstGeom>
          <a:noFill/>
        </p:spPr>
      </p:pic>
      <p:pic>
        <p:nvPicPr>
          <p:cNvPr id="95" name="Picture 12" descr="http://www.clker.com/cliparts/3/3/e/d/12065776991819788502Odysseus_boy.svg.med.png"/>
          <p:cNvPicPr>
            <a:picLocks noChangeAspect="1" noChangeArrowheads="1"/>
          </p:cNvPicPr>
          <p:nvPr/>
        </p:nvPicPr>
        <p:blipFill>
          <a:blip r:embed="rId12" cstate="print"/>
          <a:srcRect/>
          <a:stretch>
            <a:fillRect/>
          </a:stretch>
        </p:blipFill>
        <p:spPr bwMode="auto">
          <a:xfrm>
            <a:off x="5796136" y="5229200"/>
            <a:ext cx="576064" cy="659936"/>
          </a:xfrm>
          <a:prstGeom prst="rect">
            <a:avLst/>
          </a:prstGeom>
          <a:noFill/>
        </p:spPr>
      </p:pic>
      <p:pic>
        <p:nvPicPr>
          <p:cNvPr id="96" name="Picture 2" descr="http://www.clipartstock.net/wp-content/uploads/2009/05/face-clip-art.jpg"/>
          <p:cNvPicPr>
            <a:picLocks noChangeAspect="1" noChangeArrowheads="1"/>
          </p:cNvPicPr>
          <p:nvPr/>
        </p:nvPicPr>
        <p:blipFill>
          <a:blip r:embed="rId13"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97" name="Picture 10" descr="http://clipartpictures.org/images/stories/peopleclipart/man/Man_Face_Clipart_Pictures.pn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sp>
        <p:nvSpPr>
          <p:cNvPr id="100" name="Rectangle 99"/>
          <p:cNvSpPr/>
          <p:nvPr/>
        </p:nvSpPr>
        <p:spPr>
          <a:xfrm>
            <a:off x="395536" y="1124744"/>
            <a:ext cx="8352928" cy="352839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ms-MY"/>
          </a:p>
        </p:txBody>
      </p:sp>
      <p:pic>
        <p:nvPicPr>
          <p:cNvPr id="98" name="Picture 12" descr="http://www.spray-tan-girl.com/images/red-flower-clip-art_m870.gif"/>
          <p:cNvPicPr>
            <a:picLocks noChangeAspect="1" noChangeArrowheads="1"/>
          </p:cNvPicPr>
          <p:nvPr/>
        </p:nvPicPr>
        <p:blipFill>
          <a:blip r:embed="rId4" cstate="print"/>
          <a:srcRect/>
          <a:stretch>
            <a:fillRect/>
          </a:stretch>
        </p:blipFill>
        <p:spPr bwMode="auto">
          <a:xfrm>
            <a:off x="8172400" y="4725144"/>
            <a:ext cx="1124993" cy="1152128"/>
          </a:xfrm>
          <a:prstGeom prst="rect">
            <a:avLst/>
          </a:prstGeom>
          <a:noFill/>
        </p:spPr>
      </p:pic>
      <p:pic>
        <p:nvPicPr>
          <p:cNvPr id="99" name="Picture 16" descr="http://www.babyshowerden.com/pictures/baby_face.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pic>
        <p:nvPicPr>
          <p:cNvPr id="29699" name="Picture 3" descr="F:\My Gallery\AA\ANIMASI NET\ANIMASI\NUMBER\j0178301.gif"/>
          <p:cNvPicPr>
            <a:picLocks noChangeAspect="1" noChangeArrowheads="1" noCrop="1"/>
          </p:cNvPicPr>
          <p:nvPr/>
        </p:nvPicPr>
        <p:blipFill>
          <a:blip r:embed="rId16" cstate="print"/>
          <a:srcRect/>
          <a:stretch>
            <a:fillRect/>
          </a:stretch>
        </p:blipFill>
        <p:spPr bwMode="auto">
          <a:xfrm>
            <a:off x="6660232" y="260648"/>
            <a:ext cx="666750" cy="666750"/>
          </a:xfrm>
          <a:prstGeom prst="rect">
            <a:avLst/>
          </a:prstGeom>
          <a:noFill/>
        </p:spPr>
      </p:pic>
      <p:pic>
        <p:nvPicPr>
          <p:cNvPr id="29700" name="Picture 4" descr="F:\My Gallery\AA\ANIMASI NET\ANIMASI\NUMBER\j0178296.gif"/>
          <p:cNvPicPr>
            <a:picLocks noChangeAspect="1" noChangeArrowheads="1" noCrop="1"/>
          </p:cNvPicPr>
          <p:nvPr/>
        </p:nvPicPr>
        <p:blipFill>
          <a:blip r:embed="rId17" cstate="print"/>
          <a:srcRect/>
          <a:stretch>
            <a:fillRect/>
          </a:stretch>
        </p:blipFill>
        <p:spPr bwMode="auto">
          <a:xfrm>
            <a:off x="5940152" y="260648"/>
            <a:ext cx="666750" cy="666750"/>
          </a:xfrm>
          <a:prstGeom prst="rect">
            <a:avLst/>
          </a:prstGeom>
          <a:noFill/>
        </p:spPr>
      </p:pic>
      <p:pic>
        <p:nvPicPr>
          <p:cNvPr id="29701" name="Picture 5" descr="F:\My Gallery\AA\ANIMASI NET\ANIMASI\NUMBER\j0178297.gif"/>
          <p:cNvPicPr>
            <a:picLocks noChangeAspect="1" noChangeArrowheads="1" noCrop="1"/>
          </p:cNvPicPr>
          <p:nvPr/>
        </p:nvPicPr>
        <p:blipFill>
          <a:blip r:embed="rId18" cstate="print"/>
          <a:srcRect/>
          <a:stretch>
            <a:fillRect/>
          </a:stretch>
        </p:blipFill>
        <p:spPr bwMode="auto">
          <a:xfrm>
            <a:off x="5220072" y="260648"/>
            <a:ext cx="666750" cy="666750"/>
          </a:xfrm>
          <a:prstGeom prst="rect">
            <a:avLst/>
          </a:prstGeom>
          <a:noFill/>
        </p:spPr>
      </p:pic>
      <p:pic>
        <p:nvPicPr>
          <p:cNvPr id="29703" name="Picture 7" descr="F:\My Gallery\AA\ANIMASI NET\ANIMASI\NUMBER\j0178299.gif"/>
          <p:cNvPicPr>
            <a:picLocks noChangeAspect="1" noChangeArrowheads="1" noCrop="1"/>
          </p:cNvPicPr>
          <p:nvPr/>
        </p:nvPicPr>
        <p:blipFill>
          <a:blip r:embed="rId19" cstate="print"/>
          <a:srcRect/>
          <a:stretch>
            <a:fillRect/>
          </a:stretch>
        </p:blipFill>
        <p:spPr bwMode="auto">
          <a:xfrm>
            <a:off x="4499992" y="260648"/>
            <a:ext cx="666750" cy="666750"/>
          </a:xfrm>
          <a:prstGeom prst="rect">
            <a:avLst/>
          </a:prstGeom>
          <a:noFill/>
        </p:spPr>
      </p:pic>
      <p:pic>
        <p:nvPicPr>
          <p:cNvPr id="29704" name="Picture 8" descr="F:\My Gallery\AA\ANIMASI NET\ANIMASI\ABJAD\j0178219.gif"/>
          <p:cNvPicPr>
            <a:picLocks noChangeAspect="1" noChangeArrowheads="1" noCrop="1"/>
          </p:cNvPicPr>
          <p:nvPr/>
        </p:nvPicPr>
        <p:blipFill>
          <a:blip r:embed="rId20" cstate="print"/>
          <a:srcRect/>
          <a:stretch>
            <a:fillRect/>
          </a:stretch>
        </p:blipFill>
        <p:spPr bwMode="auto">
          <a:xfrm>
            <a:off x="2771800" y="260648"/>
            <a:ext cx="666750" cy="666750"/>
          </a:xfrm>
          <a:prstGeom prst="rect">
            <a:avLst/>
          </a:prstGeom>
          <a:noFill/>
        </p:spPr>
      </p:pic>
      <p:pic>
        <p:nvPicPr>
          <p:cNvPr id="29705" name="Picture 9" descr="F:\My Gallery\AA\ANIMASI NET\ANIMASI\ABJAD\j0178208.gif"/>
          <p:cNvPicPr>
            <a:picLocks noChangeAspect="1" noChangeArrowheads="1" noCrop="1"/>
          </p:cNvPicPr>
          <p:nvPr/>
        </p:nvPicPr>
        <p:blipFill>
          <a:blip r:embed="rId21" cstate="print"/>
          <a:srcRect/>
          <a:stretch>
            <a:fillRect/>
          </a:stretch>
        </p:blipFill>
        <p:spPr bwMode="auto">
          <a:xfrm>
            <a:off x="2051720" y="260648"/>
            <a:ext cx="666750" cy="666750"/>
          </a:xfrm>
          <a:prstGeom prst="rect">
            <a:avLst/>
          </a:prstGeom>
          <a:noFill/>
        </p:spPr>
      </p:pic>
      <p:pic>
        <p:nvPicPr>
          <p:cNvPr id="23" name="Picture 8" descr="F:\My Gallery\AA\ANIMASI NET\ANIMASI\ABJAD\j0178219.gif"/>
          <p:cNvPicPr>
            <a:picLocks noChangeAspect="1" noChangeArrowheads="1" noCrop="1"/>
          </p:cNvPicPr>
          <p:nvPr/>
        </p:nvPicPr>
        <p:blipFill>
          <a:blip r:embed="rId20" cstate="print"/>
          <a:srcRect/>
          <a:stretch>
            <a:fillRect/>
          </a:stretch>
        </p:blipFill>
        <p:spPr bwMode="auto">
          <a:xfrm>
            <a:off x="3491880" y="260648"/>
            <a:ext cx="666750" cy="666750"/>
          </a:xfrm>
          <a:prstGeom prst="rect">
            <a:avLst/>
          </a:prstGeom>
          <a:noFill/>
        </p:spPr>
      </p:pic>
      <p:pic>
        <p:nvPicPr>
          <p:cNvPr id="29707" name="Picture 11" descr="F:\My Gallery\AA\clip art\ANIMASI\GIF Animation 1\huruf\J0095721.GIF"/>
          <p:cNvPicPr>
            <a:picLocks noChangeAspect="1" noChangeArrowheads="1" noCrop="1"/>
          </p:cNvPicPr>
          <p:nvPr/>
        </p:nvPicPr>
        <p:blipFill>
          <a:blip r:embed="rId22" cstate="print"/>
          <a:srcRect/>
          <a:stretch>
            <a:fillRect/>
          </a:stretch>
        </p:blipFill>
        <p:spPr bwMode="auto">
          <a:xfrm>
            <a:off x="2267744" y="1196752"/>
            <a:ext cx="523875" cy="792088"/>
          </a:xfrm>
          <a:prstGeom prst="rect">
            <a:avLst/>
          </a:prstGeom>
          <a:noFill/>
        </p:spPr>
      </p:pic>
      <p:pic>
        <p:nvPicPr>
          <p:cNvPr id="29708" name="Picture 12" descr="F:\My Gallery\AA\clip art\ANIMASI\GIF Animation 1\huruf\J0095734.GIF"/>
          <p:cNvPicPr>
            <a:picLocks noChangeAspect="1" noChangeArrowheads="1" noCrop="1"/>
          </p:cNvPicPr>
          <p:nvPr/>
        </p:nvPicPr>
        <p:blipFill>
          <a:blip r:embed="rId23" cstate="print"/>
          <a:srcRect/>
          <a:stretch>
            <a:fillRect/>
          </a:stretch>
        </p:blipFill>
        <p:spPr bwMode="auto">
          <a:xfrm>
            <a:off x="4436368" y="1628800"/>
            <a:ext cx="371475" cy="381000"/>
          </a:xfrm>
          <a:prstGeom prst="rect">
            <a:avLst/>
          </a:prstGeom>
          <a:noFill/>
        </p:spPr>
      </p:pic>
      <p:pic>
        <p:nvPicPr>
          <p:cNvPr id="29710" name="Picture 14" descr="F:\My Gallery\AA\clip art\ANIMASI\GIF Animation 1\huruf\J0095694.GIF"/>
          <p:cNvPicPr>
            <a:picLocks noChangeAspect="1" noChangeArrowheads="1" noCrop="1"/>
          </p:cNvPicPr>
          <p:nvPr/>
        </p:nvPicPr>
        <p:blipFill>
          <a:blip r:embed="rId24" cstate="print"/>
          <a:srcRect/>
          <a:stretch>
            <a:fillRect/>
          </a:stretch>
        </p:blipFill>
        <p:spPr bwMode="auto">
          <a:xfrm>
            <a:off x="2702843" y="1628800"/>
            <a:ext cx="304800" cy="333375"/>
          </a:xfrm>
          <a:prstGeom prst="rect">
            <a:avLst/>
          </a:prstGeom>
          <a:noFill/>
        </p:spPr>
      </p:pic>
      <p:pic>
        <p:nvPicPr>
          <p:cNvPr id="29711" name="Picture 15" descr="F:\My Gallery\AA\clip art\ANIMASI\GIF Animation 1\huruf\J0095700.GIF"/>
          <p:cNvPicPr>
            <a:picLocks noChangeAspect="1" noChangeArrowheads="1" noCrop="1"/>
          </p:cNvPicPr>
          <p:nvPr/>
        </p:nvPicPr>
        <p:blipFill>
          <a:blip r:embed="rId25" cstate="print"/>
          <a:srcRect/>
          <a:stretch>
            <a:fillRect/>
          </a:stretch>
        </p:blipFill>
        <p:spPr bwMode="auto">
          <a:xfrm>
            <a:off x="3222898" y="1484784"/>
            <a:ext cx="504825" cy="714375"/>
          </a:xfrm>
          <a:prstGeom prst="rect">
            <a:avLst/>
          </a:prstGeom>
          <a:noFill/>
        </p:spPr>
      </p:pic>
      <p:pic>
        <p:nvPicPr>
          <p:cNvPr id="29712" name="Picture 16" descr="F:\My Gallery\AA\clip art\ANIMASI\GIF Animation 1\huruf\J0095706.GIF"/>
          <p:cNvPicPr>
            <a:picLocks noChangeAspect="1" noChangeArrowheads="1" noCrop="1"/>
          </p:cNvPicPr>
          <p:nvPr/>
        </p:nvPicPr>
        <p:blipFill>
          <a:blip r:embed="rId26" cstate="print"/>
          <a:srcRect/>
          <a:stretch>
            <a:fillRect/>
          </a:stretch>
        </p:blipFill>
        <p:spPr bwMode="auto">
          <a:xfrm>
            <a:off x="3795911" y="1581547"/>
            <a:ext cx="352425" cy="695325"/>
          </a:xfrm>
          <a:prstGeom prst="rect">
            <a:avLst/>
          </a:prstGeom>
          <a:noFill/>
        </p:spPr>
      </p:pic>
      <p:pic>
        <p:nvPicPr>
          <p:cNvPr id="29713" name="Picture 17" descr="F:\My Gallery\AA\clip art\ANIMASI\GIF Animation 1\huruf\J0095718.GIF"/>
          <p:cNvPicPr>
            <a:picLocks noChangeAspect="1" noChangeArrowheads="1" noCrop="1"/>
          </p:cNvPicPr>
          <p:nvPr/>
        </p:nvPicPr>
        <p:blipFill>
          <a:blip r:embed="rId27" cstate="print"/>
          <a:srcRect/>
          <a:stretch>
            <a:fillRect/>
          </a:stretch>
        </p:blipFill>
        <p:spPr bwMode="auto">
          <a:xfrm>
            <a:off x="3005733" y="1628800"/>
            <a:ext cx="361950" cy="361950"/>
          </a:xfrm>
          <a:prstGeom prst="rect">
            <a:avLst/>
          </a:prstGeom>
          <a:noFill/>
        </p:spPr>
      </p:pic>
      <p:pic>
        <p:nvPicPr>
          <p:cNvPr id="29714" name="Picture 18" descr="F:\My Gallery\AA\clip art\ANIMASI\GIF Animation 1\huruf\J0095718.GIF"/>
          <p:cNvPicPr>
            <a:picLocks noChangeAspect="1" noChangeArrowheads="1" noCrop="1"/>
          </p:cNvPicPr>
          <p:nvPr/>
        </p:nvPicPr>
        <p:blipFill>
          <a:blip r:embed="rId27" cstate="print"/>
          <a:srcRect/>
          <a:stretch>
            <a:fillRect/>
          </a:stretch>
        </p:blipFill>
        <p:spPr bwMode="auto">
          <a:xfrm>
            <a:off x="5095875" y="1653555"/>
            <a:ext cx="361950" cy="361950"/>
          </a:xfrm>
          <a:prstGeom prst="rect">
            <a:avLst/>
          </a:prstGeom>
          <a:noFill/>
        </p:spPr>
      </p:pic>
      <p:pic>
        <p:nvPicPr>
          <p:cNvPr id="29715" name="Picture 19" descr="F:\My Gallery\AA\clip art\ANIMASI\GIF Animation 1\huruf\J0095718.GIF"/>
          <p:cNvPicPr>
            <a:picLocks noChangeAspect="1" noChangeArrowheads="1" noCrop="1"/>
          </p:cNvPicPr>
          <p:nvPr/>
        </p:nvPicPr>
        <p:blipFill>
          <a:blip r:embed="rId27" cstate="print"/>
          <a:srcRect/>
          <a:stretch>
            <a:fillRect/>
          </a:stretch>
        </p:blipFill>
        <p:spPr bwMode="auto">
          <a:xfrm>
            <a:off x="6464027" y="1628800"/>
            <a:ext cx="361950" cy="361950"/>
          </a:xfrm>
          <a:prstGeom prst="rect">
            <a:avLst/>
          </a:prstGeom>
          <a:noFill/>
        </p:spPr>
      </p:pic>
      <p:pic>
        <p:nvPicPr>
          <p:cNvPr id="29716" name="Picture 20" descr="F:\My Gallery\AA\clip art\ANIMASI\GIF Animation 1\huruf\J0095676.GIF"/>
          <p:cNvPicPr>
            <a:picLocks noChangeAspect="1" noChangeArrowheads="1" noCrop="1"/>
          </p:cNvPicPr>
          <p:nvPr/>
        </p:nvPicPr>
        <p:blipFill>
          <a:blip r:embed="rId28" cstate="print"/>
          <a:srcRect/>
          <a:stretch>
            <a:fillRect/>
          </a:stretch>
        </p:blipFill>
        <p:spPr bwMode="auto">
          <a:xfrm>
            <a:off x="6103987" y="1598315"/>
            <a:ext cx="361950" cy="390525"/>
          </a:xfrm>
          <a:prstGeom prst="rect">
            <a:avLst/>
          </a:prstGeom>
          <a:noFill/>
        </p:spPr>
      </p:pic>
      <p:pic>
        <p:nvPicPr>
          <p:cNvPr id="29718" name="Picture 22" descr="F:\My Gallery\AA\clip art\ANIMASI\GIF Animation 1\huruf\J0095692.GIF"/>
          <p:cNvPicPr>
            <a:picLocks noChangeAspect="1" noChangeArrowheads="1" noCrop="1"/>
          </p:cNvPicPr>
          <p:nvPr/>
        </p:nvPicPr>
        <p:blipFill>
          <a:blip r:embed="rId29" cstate="print"/>
          <a:srcRect/>
          <a:stretch>
            <a:fillRect/>
          </a:stretch>
        </p:blipFill>
        <p:spPr bwMode="auto">
          <a:xfrm>
            <a:off x="5815955" y="1412776"/>
            <a:ext cx="342900" cy="561975"/>
          </a:xfrm>
          <a:prstGeom prst="rect">
            <a:avLst/>
          </a:prstGeom>
          <a:noFill/>
        </p:spPr>
      </p:pic>
      <p:pic>
        <p:nvPicPr>
          <p:cNvPr id="37"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3653805" y="1556792"/>
            <a:ext cx="361950" cy="390525"/>
          </a:xfrm>
          <a:prstGeom prst="rect">
            <a:avLst/>
          </a:prstGeom>
          <a:noFill/>
        </p:spPr>
      </p:pic>
      <p:pic>
        <p:nvPicPr>
          <p:cNvPr id="38"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4805933" y="1628800"/>
            <a:ext cx="361950" cy="390525"/>
          </a:xfrm>
          <a:prstGeom prst="rect">
            <a:avLst/>
          </a:prstGeom>
          <a:noFill/>
        </p:spPr>
      </p:pic>
      <p:pic>
        <p:nvPicPr>
          <p:cNvPr id="39" name="Picture 11" descr="F:\My Gallery\AA\clip art\ANIMASI\GIF Animation 1\huruf\J0095721.GIF"/>
          <p:cNvPicPr>
            <a:picLocks noChangeAspect="1" noChangeArrowheads="1" noCrop="1"/>
          </p:cNvPicPr>
          <p:nvPr/>
        </p:nvPicPr>
        <p:blipFill>
          <a:blip r:embed="rId22" cstate="print"/>
          <a:srcRect/>
          <a:stretch>
            <a:fillRect/>
          </a:stretch>
        </p:blipFill>
        <p:spPr bwMode="auto">
          <a:xfrm>
            <a:off x="2553866" y="2132856"/>
            <a:ext cx="523875" cy="792088"/>
          </a:xfrm>
          <a:prstGeom prst="rect">
            <a:avLst/>
          </a:prstGeom>
          <a:noFill/>
        </p:spPr>
      </p:pic>
      <p:pic>
        <p:nvPicPr>
          <p:cNvPr id="40" name="Picture 14" descr="F:\My Gallery\AA\clip art\ANIMASI\GIF Animation 1\huruf\J0095694.GIF"/>
          <p:cNvPicPr>
            <a:picLocks noChangeAspect="1" noChangeArrowheads="1" noCrop="1"/>
          </p:cNvPicPr>
          <p:nvPr/>
        </p:nvPicPr>
        <p:blipFill>
          <a:blip r:embed="rId24" cstate="print"/>
          <a:srcRect/>
          <a:stretch>
            <a:fillRect/>
          </a:stretch>
        </p:blipFill>
        <p:spPr bwMode="auto">
          <a:xfrm>
            <a:off x="2913906" y="2564904"/>
            <a:ext cx="304800" cy="333375"/>
          </a:xfrm>
          <a:prstGeom prst="rect">
            <a:avLst/>
          </a:prstGeom>
          <a:noFill/>
        </p:spPr>
      </p:pic>
      <p:pic>
        <p:nvPicPr>
          <p:cNvPr id="29719" name="Picture 23" descr="F:\My Gallery\AA\clip art\ANIMASI\GIF Animation 1\huruf\J0095716.GIF"/>
          <p:cNvPicPr>
            <a:picLocks noChangeAspect="1" noChangeArrowheads="1" noCrop="1"/>
          </p:cNvPicPr>
          <p:nvPr/>
        </p:nvPicPr>
        <p:blipFill>
          <a:blip r:embed="rId30" cstate="print"/>
          <a:srcRect/>
          <a:stretch>
            <a:fillRect/>
          </a:stretch>
        </p:blipFill>
        <p:spPr bwMode="auto">
          <a:xfrm>
            <a:off x="3203848" y="2562994"/>
            <a:ext cx="438150" cy="361950"/>
          </a:xfrm>
          <a:prstGeom prst="rect">
            <a:avLst/>
          </a:prstGeom>
          <a:noFill/>
        </p:spPr>
      </p:pic>
      <p:pic>
        <p:nvPicPr>
          <p:cNvPr id="19457" name="Picture 1" descr="F:\My Gallery\AA\clip art\ANIMASI\GIF Animation 1\huruf\J0095682.GIF"/>
          <p:cNvPicPr>
            <a:picLocks noChangeAspect="1" noChangeArrowheads="1" noCrop="1"/>
          </p:cNvPicPr>
          <p:nvPr/>
        </p:nvPicPr>
        <p:blipFill>
          <a:blip r:embed="rId31" cstate="print"/>
          <a:srcRect/>
          <a:stretch>
            <a:fillRect/>
          </a:stretch>
        </p:blipFill>
        <p:spPr bwMode="auto">
          <a:xfrm>
            <a:off x="3563888" y="2315344"/>
            <a:ext cx="447675" cy="609600"/>
          </a:xfrm>
          <a:prstGeom prst="rect">
            <a:avLst/>
          </a:prstGeom>
          <a:noFill/>
        </p:spPr>
      </p:pic>
      <p:pic>
        <p:nvPicPr>
          <p:cNvPr id="41" name="Picture 14" descr="F:\My Gallery\AA\clip art\ANIMASI\GIF Animation 1\huruf\J0095694.GIF"/>
          <p:cNvPicPr>
            <a:picLocks noChangeAspect="1" noChangeArrowheads="1" noCrop="1"/>
          </p:cNvPicPr>
          <p:nvPr/>
        </p:nvPicPr>
        <p:blipFill>
          <a:blip r:embed="rId24" cstate="print"/>
          <a:srcRect/>
          <a:stretch>
            <a:fillRect/>
          </a:stretch>
        </p:blipFill>
        <p:spPr bwMode="auto">
          <a:xfrm>
            <a:off x="3923928" y="2564904"/>
            <a:ext cx="304800" cy="333375"/>
          </a:xfrm>
          <a:prstGeom prst="rect">
            <a:avLst/>
          </a:prstGeom>
          <a:noFill/>
        </p:spPr>
      </p:pic>
      <p:pic>
        <p:nvPicPr>
          <p:cNvPr id="19458" name="Picture 2" descr="F:\My Gallery\AA\clip art\ANIMASI\GIF Animation 1\huruf\J0095703.GIF"/>
          <p:cNvPicPr>
            <a:picLocks noChangeAspect="1" noChangeArrowheads="1" noCrop="1"/>
          </p:cNvPicPr>
          <p:nvPr/>
        </p:nvPicPr>
        <p:blipFill>
          <a:blip r:embed="rId32" cstate="print"/>
          <a:srcRect/>
          <a:stretch>
            <a:fillRect/>
          </a:stretch>
        </p:blipFill>
        <p:spPr bwMode="auto">
          <a:xfrm>
            <a:off x="4211960" y="2348880"/>
            <a:ext cx="333375" cy="609600"/>
          </a:xfrm>
          <a:prstGeom prst="rect">
            <a:avLst/>
          </a:prstGeom>
          <a:noFill/>
        </p:spPr>
      </p:pic>
      <p:pic>
        <p:nvPicPr>
          <p:cNvPr id="42" name="Picture 12" descr="F:\My Gallery\AA\clip art\ANIMASI\GIF Animation 1\huruf\J0095734.GIF"/>
          <p:cNvPicPr>
            <a:picLocks noChangeAspect="1" noChangeArrowheads="1" noCrop="1"/>
          </p:cNvPicPr>
          <p:nvPr/>
        </p:nvPicPr>
        <p:blipFill>
          <a:blip r:embed="rId23" cstate="print"/>
          <a:srcRect/>
          <a:stretch>
            <a:fillRect/>
          </a:stretch>
        </p:blipFill>
        <p:spPr bwMode="auto">
          <a:xfrm>
            <a:off x="5292080" y="2564904"/>
            <a:ext cx="371475" cy="381000"/>
          </a:xfrm>
          <a:prstGeom prst="rect">
            <a:avLst/>
          </a:prstGeom>
          <a:noFill/>
        </p:spPr>
      </p:pic>
      <p:pic>
        <p:nvPicPr>
          <p:cNvPr id="43"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4499992" y="2534419"/>
            <a:ext cx="361950" cy="390525"/>
          </a:xfrm>
          <a:prstGeom prst="rect">
            <a:avLst/>
          </a:prstGeom>
          <a:noFill/>
        </p:spPr>
      </p:pic>
      <p:pic>
        <p:nvPicPr>
          <p:cNvPr id="44" name="Picture 18" descr="F:\My Gallery\AA\clip art\ANIMASI\GIF Animation 1\huruf\J0095718.GIF"/>
          <p:cNvPicPr>
            <a:picLocks noChangeAspect="1" noChangeArrowheads="1" noCrop="1"/>
          </p:cNvPicPr>
          <p:nvPr/>
        </p:nvPicPr>
        <p:blipFill>
          <a:blip r:embed="rId27" cstate="print"/>
          <a:srcRect/>
          <a:stretch>
            <a:fillRect/>
          </a:stretch>
        </p:blipFill>
        <p:spPr bwMode="auto">
          <a:xfrm>
            <a:off x="6012160" y="2562994"/>
            <a:ext cx="361950" cy="361950"/>
          </a:xfrm>
          <a:prstGeom prst="rect">
            <a:avLst/>
          </a:prstGeom>
          <a:noFill/>
        </p:spPr>
      </p:pic>
      <p:pic>
        <p:nvPicPr>
          <p:cNvPr id="45"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5650210" y="2534419"/>
            <a:ext cx="361950" cy="390525"/>
          </a:xfrm>
          <a:prstGeom prst="rect">
            <a:avLst/>
          </a:prstGeom>
          <a:noFill/>
        </p:spPr>
      </p:pic>
      <p:pic>
        <p:nvPicPr>
          <p:cNvPr id="46"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5002138" y="2534419"/>
            <a:ext cx="361950" cy="390525"/>
          </a:xfrm>
          <a:prstGeom prst="rect">
            <a:avLst/>
          </a:prstGeom>
          <a:noFill/>
        </p:spPr>
      </p:pic>
      <p:pic>
        <p:nvPicPr>
          <p:cNvPr id="47" name="Picture 16" descr="F:\My Gallery\AA\clip art\ANIMASI\GIF Animation 1\huruf\J0095706.GIF"/>
          <p:cNvPicPr>
            <a:picLocks noChangeAspect="1" noChangeArrowheads="1" noCrop="1"/>
          </p:cNvPicPr>
          <p:nvPr/>
        </p:nvPicPr>
        <p:blipFill>
          <a:blip r:embed="rId26" cstate="print"/>
          <a:srcRect/>
          <a:stretch>
            <a:fillRect/>
          </a:stretch>
        </p:blipFill>
        <p:spPr bwMode="auto">
          <a:xfrm>
            <a:off x="4644008" y="2445643"/>
            <a:ext cx="352425" cy="695325"/>
          </a:xfrm>
          <a:prstGeom prst="rect">
            <a:avLst/>
          </a:prstGeom>
          <a:noFill/>
        </p:spPr>
      </p:pic>
      <p:pic>
        <p:nvPicPr>
          <p:cNvPr id="19459" name="Picture 3" descr="F:\My Gallery\AA\clip art\ANIMASI\GIF Animation 1\huruf\J0095745.GIF"/>
          <p:cNvPicPr>
            <a:picLocks noChangeAspect="1" noChangeArrowheads="1" noCrop="1"/>
          </p:cNvPicPr>
          <p:nvPr/>
        </p:nvPicPr>
        <p:blipFill>
          <a:blip r:embed="rId33" cstate="print"/>
          <a:srcRect/>
          <a:stretch>
            <a:fillRect/>
          </a:stretch>
        </p:blipFill>
        <p:spPr bwMode="auto">
          <a:xfrm>
            <a:off x="3732659" y="3227065"/>
            <a:ext cx="375200" cy="432048"/>
          </a:xfrm>
          <a:prstGeom prst="rect">
            <a:avLst/>
          </a:prstGeom>
          <a:noFill/>
        </p:spPr>
      </p:pic>
      <p:pic>
        <p:nvPicPr>
          <p:cNvPr id="19460" name="Picture 4" descr="F:\My Gallery\AA\clip art\ANIMASI\GIF Animation 1\huruf\J0095752.GIF"/>
          <p:cNvPicPr>
            <a:picLocks noChangeAspect="1" noChangeArrowheads="1" noCrop="1"/>
          </p:cNvPicPr>
          <p:nvPr/>
        </p:nvPicPr>
        <p:blipFill>
          <a:blip r:embed="rId34" cstate="print"/>
          <a:srcRect/>
          <a:stretch>
            <a:fillRect/>
          </a:stretch>
        </p:blipFill>
        <p:spPr bwMode="auto">
          <a:xfrm>
            <a:off x="6351240" y="3371081"/>
            <a:ext cx="381000" cy="323850"/>
          </a:xfrm>
          <a:prstGeom prst="rect">
            <a:avLst/>
          </a:prstGeom>
          <a:noFill/>
        </p:spPr>
      </p:pic>
      <p:pic>
        <p:nvPicPr>
          <p:cNvPr id="19461" name="Picture 5" descr="F:\My Gallery\AA\clip art\ANIMASI\GIF Animation 1\huruf\J0095774.GIF"/>
          <p:cNvPicPr>
            <a:picLocks noChangeAspect="1" noChangeArrowheads="1" noCrop="1"/>
          </p:cNvPicPr>
          <p:nvPr/>
        </p:nvPicPr>
        <p:blipFill>
          <a:blip r:embed="rId35" cstate="print"/>
          <a:srcRect/>
          <a:stretch>
            <a:fillRect/>
          </a:stretch>
        </p:blipFill>
        <p:spPr bwMode="auto">
          <a:xfrm>
            <a:off x="5847184" y="3371081"/>
            <a:ext cx="533400" cy="561975"/>
          </a:xfrm>
          <a:prstGeom prst="rect">
            <a:avLst/>
          </a:prstGeom>
          <a:noFill/>
        </p:spPr>
      </p:pic>
      <p:pic>
        <p:nvPicPr>
          <p:cNvPr id="19462" name="Picture 6" descr="F:\My Gallery\AA\clip art\ANIMASI\GIF Animation 1\huruf\J0095676.GIF"/>
          <p:cNvPicPr>
            <a:picLocks noChangeAspect="1" noChangeArrowheads="1" noCrop="1"/>
          </p:cNvPicPr>
          <p:nvPr/>
        </p:nvPicPr>
        <p:blipFill>
          <a:blip r:embed="rId28" cstate="print"/>
          <a:srcRect/>
          <a:stretch>
            <a:fillRect/>
          </a:stretch>
        </p:blipFill>
        <p:spPr bwMode="auto">
          <a:xfrm>
            <a:off x="2748930" y="3227065"/>
            <a:ext cx="361950" cy="390525"/>
          </a:xfrm>
          <a:prstGeom prst="rect">
            <a:avLst/>
          </a:prstGeom>
          <a:noFill/>
        </p:spPr>
      </p:pic>
      <p:pic>
        <p:nvPicPr>
          <p:cNvPr id="19463" name="Picture 7" descr="F:\My Gallery\AA\clip art\ANIMASI\GIF Animation 1\huruf\J0095677.GIF"/>
          <p:cNvPicPr>
            <a:picLocks noChangeAspect="1" noChangeArrowheads="1" noCrop="1"/>
          </p:cNvPicPr>
          <p:nvPr/>
        </p:nvPicPr>
        <p:blipFill>
          <a:blip r:embed="rId36" cstate="print"/>
          <a:srcRect/>
          <a:stretch>
            <a:fillRect/>
          </a:stretch>
        </p:blipFill>
        <p:spPr bwMode="auto">
          <a:xfrm>
            <a:off x="2217440" y="3083049"/>
            <a:ext cx="533400" cy="581025"/>
          </a:xfrm>
          <a:prstGeom prst="rect">
            <a:avLst/>
          </a:prstGeom>
          <a:noFill/>
        </p:spPr>
      </p:pic>
      <p:pic>
        <p:nvPicPr>
          <p:cNvPr id="19464" name="Picture 8" descr="F:\My Gallery\AA\clip art\ANIMASI\GIF Animation 1\huruf\J0095702.GIF"/>
          <p:cNvPicPr>
            <a:picLocks noChangeAspect="1" noChangeArrowheads="1" noCrop="1"/>
          </p:cNvPicPr>
          <p:nvPr/>
        </p:nvPicPr>
        <p:blipFill>
          <a:blip r:embed="rId37" cstate="print"/>
          <a:srcRect/>
          <a:stretch>
            <a:fillRect/>
          </a:stretch>
        </p:blipFill>
        <p:spPr bwMode="auto">
          <a:xfrm>
            <a:off x="3038872" y="3083049"/>
            <a:ext cx="419100" cy="561975"/>
          </a:xfrm>
          <a:prstGeom prst="rect">
            <a:avLst/>
          </a:prstGeom>
          <a:noFill/>
        </p:spPr>
      </p:pic>
      <p:pic>
        <p:nvPicPr>
          <p:cNvPr id="19465" name="Picture 9" descr="F:\My Gallery\AA\clip art\ANIMASI\GIF Animation 1\huruf\J0095714.GIF"/>
          <p:cNvPicPr>
            <a:picLocks noChangeAspect="1" noChangeArrowheads="1" noCrop="1"/>
          </p:cNvPicPr>
          <p:nvPr/>
        </p:nvPicPr>
        <p:blipFill>
          <a:blip r:embed="rId38" cstate="print"/>
          <a:srcRect/>
          <a:stretch>
            <a:fillRect/>
          </a:stretch>
        </p:blipFill>
        <p:spPr bwMode="auto">
          <a:xfrm>
            <a:off x="4623048" y="3083049"/>
            <a:ext cx="514350" cy="600075"/>
          </a:xfrm>
          <a:prstGeom prst="rect">
            <a:avLst/>
          </a:prstGeom>
          <a:noFill/>
        </p:spPr>
      </p:pic>
      <p:pic>
        <p:nvPicPr>
          <p:cNvPr id="53" name="Picture 14" descr="F:\My Gallery\AA\clip art\ANIMASI\GIF Animation 1\huruf\J0095694.GIF"/>
          <p:cNvPicPr>
            <a:picLocks noChangeAspect="1" noChangeArrowheads="1" noCrop="1"/>
          </p:cNvPicPr>
          <p:nvPr/>
        </p:nvPicPr>
        <p:blipFill>
          <a:blip r:embed="rId24" cstate="print"/>
          <a:srcRect/>
          <a:stretch>
            <a:fillRect/>
          </a:stretch>
        </p:blipFill>
        <p:spPr bwMode="auto">
          <a:xfrm>
            <a:off x="5110336" y="3325738"/>
            <a:ext cx="304800" cy="333375"/>
          </a:xfrm>
          <a:prstGeom prst="rect">
            <a:avLst/>
          </a:prstGeom>
          <a:noFill/>
        </p:spPr>
      </p:pic>
      <p:pic>
        <p:nvPicPr>
          <p:cNvPr id="54"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3398912" y="3227065"/>
            <a:ext cx="361950" cy="390525"/>
          </a:xfrm>
          <a:prstGeom prst="rect">
            <a:avLst/>
          </a:prstGeom>
          <a:noFill/>
        </p:spPr>
      </p:pic>
      <p:pic>
        <p:nvPicPr>
          <p:cNvPr id="55" name="Picture 2" descr="F:\My Gallery\AA\clip art\ANIMASI\GIF Animation 1\huruf\J0095703.GIF"/>
          <p:cNvPicPr>
            <a:picLocks noChangeAspect="1" noChangeArrowheads="1" noCrop="1"/>
          </p:cNvPicPr>
          <p:nvPr/>
        </p:nvPicPr>
        <p:blipFill>
          <a:blip r:embed="rId32" cstate="print"/>
          <a:srcRect/>
          <a:stretch>
            <a:fillRect/>
          </a:stretch>
        </p:blipFill>
        <p:spPr bwMode="auto">
          <a:xfrm>
            <a:off x="5343128" y="3121521"/>
            <a:ext cx="333375" cy="609600"/>
          </a:xfrm>
          <a:prstGeom prst="rect">
            <a:avLst/>
          </a:prstGeom>
          <a:noFill/>
        </p:spPr>
      </p:pic>
      <p:pic>
        <p:nvPicPr>
          <p:cNvPr id="56"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5631160" y="3299073"/>
            <a:ext cx="361950" cy="390525"/>
          </a:xfrm>
          <a:prstGeom prst="rect">
            <a:avLst/>
          </a:prstGeom>
          <a:noFill/>
        </p:spPr>
      </p:pic>
      <p:pic>
        <p:nvPicPr>
          <p:cNvPr id="57"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4045074" y="3227065"/>
            <a:ext cx="361950" cy="390525"/>
          </a:xfrm>
          <a:prstGeom prst="rect">
            <a:avLst/>
          </a:prstGeom>
          <a:noFill/>
        </p:spPr>
      </p:pic>
      <p:pic>
        <p:nvPicPr>
          <p:cNvPr id="58" name="Picture 14" descr="F:\My Gallery\AA\clip art\ANIMASI\GIF Animation 1\huruf\J0095694.GIF"/>
          <p:cNvPicPr>
            <a:picLocks noChangeAspect="1" noChangeArrowheads="1" noCrop="1"/>
          </p:cNvPicPr>
          <p:nvPr/>
        </p:nvPicPr>
        <p:blipFill>
          <a:blip r:embed="rId24" cstate="print"/>
          <a:srcRect/>
          <a:stretch>
            <a:fillRect/>
          </a:stretch>
        </p:blipFill>
        <p:spPr bwMode="auto">
          <a:xfrm>
            <a:off x="1619672" y="4065265"/>
            <a:ext cx="304800" cy="333375"/>
          </a:xfrm>
          <a:prstGeom prst="rect">
            <a:avLst/>
          </a:prstGeom>
          <a:noFill/>
        </p:spPr>
      </p:pic>
      <p:pic>
        <p:nvPicPr>
          <p:cNvPr id="59" name="Picture 7" descr="F:\My Gallery\AA\clip art\ANIMASI\GIF Animation 1\huruf\J0095677.GIF"/>
          <p:cNvPicPr>
            <a:picLocks noChangeAspect="1" noChangeArrowheads="1" noCrop="1"/>
          </p:cNvPicPr>
          <p:nvPr/>
        </p:nvPicPr>
        <p:blipFill>
          <a:blip r:embed="rId36" cstate="print"/>
          <a:srcRect/>
          <a:stretch>
            <a:fillRect/>
          </a:stretch>
        </p:blipFill>
        <p:spPr bwMode="auto">
          <a:xfrm>
            <a:off x="1115616" y="3822576"/>
            <a:ext cx="533400" cy="581025"/>
          </a:xfrm>
          <a:prstGeom prst="rect">
            <a:avLst/>
          </a:prstGeom>
          <a:noFill/>
        </p:spPr>
      </p:pic>
      <p:pic>
        <p:nvPicPr>
          <p:cNvPr id="60" name="Picture 12" descr="F:\My Gallery\AA\clip art\ANIMASI\GIF Animation 1\huruf\J0095734.GIF"/>
          <p:cNvPicPr>
            <a:picLocks noChangeAspect="1" noChangeArrowheads="1" noCrop="1"/>
          </p:cNvPicPr>
          <p:nvPr/>
        </p:nvPicPr>
        <p:blipFill>
          <a:blip r:embed="rId23" cstate="print"/>
          <a:srcRect/>
          <a:stretch>
            <a:fillRect/>
          </a:stretch>
        </p:blipFill>
        <p:spPr bwMode="auto">
          <a:xfrm>
            <a:off x="1907704" y="4017640"/>
            <a:ext cx="371475" cy="381000"/>
          </a:xfrm>
          <a:prstGeom prst="rect">
            <a:avLst/>
          </a:prstGeom>
          <a:noFill/>
        </p:spPr>
      </p:pic>
      <p:pic>
        <p:nvPicPr>
          <p:cNvPr id="61" name="Picture 18" descr="F:\My Gallery\AA\clip art\ANIMASI\GIF Animation 1\huruf\J0095718.GIF"/>
          <p:cNvPicPr>
            <a:picLocks noChangeAspect="1" noChangeArrowheads="1" noCrop="1"/>
          </p:cNvPicPr>
          <p:nvPr/>
        </p:nvPicPr>
        <p:blipFill>
          <a:blip r:embed="rId27" cstate="print"/>
          <a:srcRect/>
          <a:stretch>
            <a:fillRect/>
          </a:stretch>
        </p:blipFill>
        <p:spPr bwMode="auto">
          <a:xfrm>
            <a:off x="2915816" y="4038600"/>
            <a:ext cx="361950" cy="361950"/>
          </a:xfrm>
          <a:prstGeom prst="rect">
            <a:avLst/>
          </a:prstGeom>
          <a:noFill/>
        </p:spPr>
      </p:pic>
      <p:pic>
        <p:nvPicPr>
          <p:cNvPr id="62"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2555776" y="4008115"/>
            <a:ext cx="361950" cy="390525"/>
          </a:xfrm>
          <a:prstGeom prst="rect">
            <a:avLst/>
          </a:prstGeom>
          <a:noFill/>
        </p:spPr>
      </p:pic>
      <p:pic>
        <p:nvPicPr>
          <p:cNvPr id="63" name="Picture 1" descr="F:\My Gallery\AA\clip art\ANIMASI\GIF Animation 1\huruf\J0095682.GIF"/>
          <p:cNvPicPr>
            <a:picLocks noChangeAspect="1" noChangeArrowheads="1" noCrop="1"/>
          </p:cNvPicPr>
          <p:nvPr/>
        </p:nvPicPr>
        <p:blipFill>
          <a:blip r:embed="rId31" cstate="print"/>
          <a:srcRect/>
          <a:stretch>
            <a:fillRect/>
          </a:stretch>
        </p:blipFill>
        <p:spPr bwMode="auto">
          <a:xfrm>
            <a:off x="2195736" y="3789040"/>
            <a:ext cx="447675" cy="609600"/>
          </a:xfrm>
          <a:prstGeom prst="rect">
            <a:avLst/>
          </a:prstGeom>
          <a:noFill/>
        </p:spPr>
      </p:pic>
      <p:pic>
        <p:nvPicPr>
          <p:cNvPr id="19466" name="Picture 10" descr="F:\My Gallery\AA\clip art\ANIMASI\GIF Animation 1\huruf\J0095752.GIF"/>
          <p:cNvPicPr>
            <a:picLocks noChangeAspect="1" noChangeArrowheads="1" noCrop="1"/>
          </p:cNvPicPr>
          <p:nvPr/>
        </p:nvPicPr>
        <p:blipFill>
          <a:blip r:embed="rId34" cstate="print"/>
          <a:srcRect/>
          <a:stretch>
            <a:fillRect/>
          </a:stretch>
        </p:blipFill>
        <p:spPr bwMode="auto">
          <a:xfrm>
            <a:off x="3491880" y="4038600"/>
            <a:ext cx="381000" cy="323850"/>
          </a:xfrm>
          <a:prstGeom prst="rect">
            <a:avLst/>
          </a:prstGeom>
          <a:noFill/>
        </p:spPr>
      </p:pic>
      <p:pic>
        <p:nvPicPr>
          <p:cNvPr id="19467" name="Picture 11" descr="F:\My Gallery\AA\clip art\ANIMASI\GIF Animation 1\huruf\J0095749.GIF"/>
          <p:cNvPicPr>
            <a:picLocks noChangeAspect="1" noChangeArrowheads="1" noCrop="1"/>
          </p:cNvPicPr>
          <p:nvPr/>
        </p:nvPicPr>
        <p:blipFill>
          <a:blip r:embed="rId39" cstate="print"/>
          <a:srcRect/>
          <a:stretch>
            <a:fillRect/>
          </a:stretch>
        </p:blipFill>
        <p:spPr bwMode="auto">
          <a:xfrm>
            <a:off x="3203848" y="3846190"/>
            <a:ext cx="276225" cy="552450"/>
          </a:xfrm>
          <a:prstGeom prst="rect">
            <a:avLst/>
          </a:prstGeom>
          <a:noFill/>
        </p:spPr>
      </p:pic>
      <p:pic>
        <p:nvPicPr>
          <p:cNvPr id="19468" name="Picture 12" descr="F:\My Gallery\AA\clip art\ANIMASI\GIF Animation 1\huruf\J0095752.GIF"/>
          <p:cNvPicPr>
            <a:picLocks noChangeAspect="1" noChangeArrowheads="1" noCrop="1"/>
          </p:cNvPicPr>
          <p:nvPr/>
        </p:nvPicPr>
        <p:blipFill>
          <a:blip r:embed="rId34" cstate="print"/>
          <a:srcRect/>
          <a:stretch>
            <a:fillRect/>
          </a:stretch>
        </p:blipFill>
        <p:spPr bwMode="auto">
          <a:xfrm>
            <a:off x="6792813" y="4149080"/>
            <a:ext cx="381000" cy="323850"/>
          </a:xfrm>
          <a:prstGeom prst="rect">
            <a:avLst/>
          </a:prstGeom>
          <a:noFill/>
        </p:spPr>
      </p:pic>
      <p:pic>
        <p:nvPicPr>
          <p:cNvPr id="19469" name="Picture 13" descr="F:\My Gallery\AA\clip art\ANIMASI\GIF Animation 1\huruf\J0095708.GIF"/>
          <p:cNvPicPr>
            <a:picLocks noChangeAspect="1" noChangeArrowheads="1" noCrop="1"/>
          </p:cNvPicPr>
          <p:nvPr/>
        </p:nvPicPr>
        <p:blipFill>
          <a:blip r:embed="rId40" cstate="print"/>
          <a:srcRect/>
          <a:stretch>
            <a:fillRect/>
          </a:stretch>
        </p:blipFill>
        <p:spPr bwMode="auto">
          <a:xfrm>
            <a:off x="3851920" y="3822577"/>
            <a:ext cx="371475" cy="576064"/>
          </a:xfrm>
          <a:prstGeom prst="rect">
            <a:avLst/>
          </a:prstGeom>
          <a:noFill/>
        </p:spPr>
      </p:pic>
      <p:pic>
        <p:nvPicPr>
          <p:cNvPr id="19470" name="Picture 14" descr="F:\My Gallery\AA\clip art\ANIMASI\GIF Animation 1\huruf\J0095716.GIF"/>
          <p:cNvPicPr>
            <a:picLocks noChangeAspect="1" noChangeArrowheads="1" noCrop="1"/>
          </p:cNvPicPr>
          <p:nvPr/>
        </p:nvPicPr>
        <p:blipFill>
          <a:blip r:embed="rId30" cstate="print"/>
          <a:srcRect/>
          <a:stretch>
            <a:fillRect/>
          </a:stretch>
        </p:blipFill>
        <p:spPr bwMode="auto">
          <a:xfrm>
            <a:off x="6072733" y="4077072"/>
            <a:ext cx="438150" cy="361950"/>
          </a:xfrm>
          <a:prstGeom prst="rect">
            <a:avLst/>
          </a:prstGeom>
          <a:noFill/>
        </p:spPr>
      </p:pic>
      <p:pic>
        <p:nvPicPr>
          <p:cNvPr id="19471" name="Picture 15" descr="F:\My Gallery\AA\clip art\ANIMASI\GIF Animation 1\huruf\J0095720.GIF"/>
          <p:cNvPicPr>
            <a:picLocks noChangeAspect="1" noChangeArrowheads="1" noCrop="1"/>
          </p:cNvPicPr>
          <p:nvPr/>
        </p:nvPicPr>
        <p:blipFill>
          <a:blip r:embed="rId41" cstate="print"/>
          <a:srcRect/>
          <a:stretch>
            <a:fillRect/>
          </a:stretch>
        </p:blipFill>
        <p:spPr bwMode="auto">
          <a:xfrm>
            <a:off x="5784701" y="4141837"/>
            <a:ext cx="304800" cy="295275"/>
          </a:xfrm>
          <a:prstGeom prst="rect">
            <a:avLst/>
          </a:prstGeom>
          <a:noFill/>
        </p:spPr>
      </p:pic>
      <p:pic>
        <p:nvPicPr>
          <p:cNvPr id="19472" name="Picture 16" descr="F:\My Gallery\AA\clip art\ANIMASI\GIF Animation 1\huruf\J0095728.GIF"/>
          <p:cNvPicPr>
            <a:picLocks noChangeAspect="1" noChangeArrowheads="1" noCrop="1"/>
          </p:cNvPicPr>
          <p:nvPr/>
        </p:nvPicPr>
        <p:blipFill>
          <a:blip r:embed="rId42" cstate="print"/>
          <a:srcRect/>
          <a:stretch>
            <a:fillRect/>
          </a:stretch>
        </p:blipFill>
        <p:spPr bwMode="auto">
          <a:xfrm>
            <a:off x="6432773" y="4149080"/>
            <a:ext cx="409575" cy="590550"/>
          </a:xfrm>
          <a:prstGeom prst="rect">
            <a:avLst/>
          </a:prstGeom>
          <a:noFill/>
        </p:spPr>
      </p:pic>
      <p:pic>
        <p:nvPicPr>
          <p:cNvPr id="19473" name="Picture 17" descr="F:\My Gallery\AA\clip art\ANIMASI\GIF Animation 1\huruf\J0095707.GIF"/>
          <p:cNvPicPr>
            <a:picLocks noChangeAspect="1" noChangeArrowheads="1" noCrop="1"/>
          </p:cNvPicPr>
          <p:nvPr/>
        </p:nvPicPr>
        <p:blipFill>
          <a:blip r:embed="rId43" cstate="print"/>
          <a:srcRect/>
          <a:stretch>
            <a:fillRect/>
          </a:stretch>
        </p:blipFill>
        <p:spPr bwMode="auto">
          <a:xfrm>
            <a:off x="5280645" y="3861048"/>
            <a:ext cx="485775" cy="628650"/>
          </a:xfrm>
          <a:prstGeom prst="rect">
            <a:avLst/>
          </a:prstGeom>
          <a:noFill/>
        </p:spPr>
      </p:pic>
      <p:pic>
        <p:nvPicPr>
          <p:cNvPr id="72" name="Picture 14" descr="F:\My Gallery\AA\clip art\ANIMASI\GIF Animation 1\huruf\J0095694.GIF"/>
          <p:cNvPicPr>
            <a:picLocks noChangeAspect="1" noChangeArrowheads="1" noCrop="1"/>
          </p:cNvPicPr>
          <p:nvPr/>
        </p:nvPicPr>
        <p:blipFill>
          <a:blip r:embed="rId24" cstate="print"/>
          <a:srcRect/>
          <a:stretch>
            <a:fillRect/>
          </a:stretch>
        </p:blipFill>
        <p:spPr bwMode="auto">
          <a:xfrm>
            <a:off x="7296869" y="4077072"/>
            <a:ext cx="304800" cy="333375"/>
          </a:xfrm>
          <a:prstGeom prst="rect">
            <a:avLst/>
          </a:prstGeom>
          <a:noFill/>
        </p:spPr>
      </p:pic>
      <p:pic>
        <p:nvPicPr>
          <p:cNvPr id="73" name="Picture 12" descr="F:\My Gallery\AA\clip art\ANIMASI\GIF Animation 1\huruf\J0095734.GIF"/>
          <p:cNvPicPr>
            <a:picLocks noChangeAspect="1" noChangeArrowheads="1" noCrop="1"/>
          </p:cNvPicPr>
          <p:nvPr/>
        </p:nvPicPr>
        <p:blipFill>
          <a:blip r:embed="rId23" cstate="print"/>
          <a:srcRect/>
          <a:stretch>
            <a:fillRect/>
          </a:stretch>
        </p:blipFill>
        <p:spPr bwMode="auto">
          <a:xfrm>
            <a:off x="7512893" y="4077072"/>
            <a:ext cx="371475" cy="381000"/>
          </a:xfrm>
          <a:prstGeom prst="rect">
            <a:avLst/>
          </a:prstGeom>
          <a:noFill/>
        </p:spPr>
      </p:pic>
      <p:pic>
        <p:nvPicPr>
          <p:cNvPr id="74" name="Picture 11" descr="F:\My Gallery\AA\clip art\ANIMASI\GIF Animation 1\huruf\J0095749.GIF"/>
          <p:cNvPicPr>
            <a:picLocks noChangeAspect="1" noChangeArrowheads="1" noCrop="1"/>
          </p:cNvPicPr>
          <p:nvPr/>
        </p:nvPicPr>
        <p:blipFill>
          <a:blip r:embed="rId39" cstate="print"/>
          <a:srcRect/>
          <a:stretch>
            <a:fillRect/>
          </a:stretch>
        </p:blipFill>
        <p:spPr bwMode="auto">
          <a:xfrm>
            <a:off x="7080845" y="3933056"/>
            <a:ext cx="276225" cy="552450"/>
          </a:xfrm>
          <a:prstGeom prst="rect">
            <a:avLst/>
          </a:prstGeom>
          <a:noFill/>
        </p:spPr>
      </p:pic>
      <p:pic>
        <p:nvPicPr>
          <p:cNvPr id="75" name="Picture 18" descr="F:\My Gallery\AA\clip art\ANIMASI\GIF Animation 1\huruf\J0095718.GIF"/>
          <p:cNvPicPr>
            <a:picLocks noChangeAspect="1" noChangeArrowheads="1" noCrop="1"/>
          </p:cNvPicPr>
          <p:nvPr/>
        </p:nvPicPr>
        <p:blipFill>
          <a:blip r:embed="rId27" cstate="print"/>
          <a:srcRect/>
          <a:stretch>
            <a:fillRect/>
          </a:stretch>
        </p:blipFill>
        <p:spPr bwMode="auto">
          <a:xfrm>
            <a:off x="4572000" y="4038600"/>
            <a:ext cx="361950" cy="361950"/>
          </a:xfrm>
          <a:prstGeom prst="rect">
            <a:avLst/>
          </a:prstGeom>
          <a:noFill/>
        </p:spPr>
      </p:pic>
      <p:pic>
        <p:nvPicPr>
          <p:cNvPr id="76"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4211960" y="4008115"/>
            <a:ext cx="361950" cy="390525"/>
          </a:xfrm>
          <a:prstGeom prst="rect">
            <a:avLst/>
          </a:prstGeom>
          <a:noFill/>
        </p:spPr>
      </p:pic>
      <p:pic>
        <p:nvPicPr>
          <p:cNvPr id="101" name="Picture 13" descr="F:\My Gallery\AA\clip art\ANIMASI\GIF Animation 1\huruf\J0095676.GIF"/>
          <p:cNvPicPr>
            <a:picLocks noChangeAspect="1" noChangeArrowheads="1" noCrop="1"/>
          </p:cNvPicPr>
          <p:nvPr/>
        </p:nvPicPr>
        <p:blipFill>
          <a:blip r:embed="rId28" cstate="print"/>
          <a:srcRect/>
          <a:stretch>
            <a:fillRect/>
          </a:stretch>
        </p:blipFill>
        <p:spPr bwMode="auto">
          <a:xfrm>
            <a:off x="4146426" y="1598315"/>
            <a:ext cx="361950" cy="390525"/>
          </a:xfrm>
          <a:prstGeom prst="rect">
            <a:avLst/>
          </a:prstGeom>
          <a:noFill/>
        </p:spPr>
      </p:pic>
      <p:pic>
        <p:nvPicPr>
          <p:cNvPr id="102" name="Picture 5" descr="F:\My Gallery\AA\ANIMASI NET\animation\ANIMASI\Copy (2) of Snail-01.gif">
            <a:hlinkClick r:id="rId44" action="ppaction://hlinksldjump"/>
          </p:cNvPr>
          <p:cNvPicPr>
            <a:picLocks noChangeAspect="1" noChangeArrowheads="1" noCrop="1"/>
          </p:cNvPicPr>
          <p:nvPr/>
        </p:nvPicPr>
        <p:blipFill>
          <a:blip r:embed="rId45" cstate="print"/>
          <a:srcRect/>
          <a:stretch>
            <a:fillRect/>
          </a:stretch>
        </p:blipFill>
        <p:spPr bwMode="auto">
          <a:xfrm>
            <a:off x="5657850" y="5905500"/>
            <a:ext cx="3486150" cy="952500"/>
          </a:xfrm>
          <a:prstGeom prst="rect">
            <a:avLst/>
          </a:prstGeom>
          <a:noFill/>
        </p:spPr>
      </p:pic>
      <p:pic>
        <p:nvPicPr>
          <p:cNvPr id="104" name="Main Theme (piano version).mp3">
            <a:hlinkClick r:id="" action="ppaction://media"/>
          </p:cNvPr>
          <p:cNvPicPr>
            <a:picLocks noRot="1" noChangeAspect="1"/>
          </p:cNvPicPr>
          <p:nvPr>
            <a:audioFile r:link="rId1"/>
          </p:nvPr>
        </p:nvPicPr>
        <p:blipFill>
          <a:blip r:embed="rId46" cstate="print"/>
          <a:stretch>
            <a:fillRect/>
          </a:stretch>
        </p:blipFill>
        <p:spPr>
          <a:xfrm>
            <a:off x="8244408" y="476672"/>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17" showWhenStopped="0">
                <p:cTn id="7" repeatCount="10000" fill="hold" display="0">
                  <p:stCondLst>
                    <p:cond delay="indefinite"/>
                  </p:stCondLst>
                  <p:endCondLst>
                    <p:cond evt="onPrev" delay="0">
                      <p:tgtEl>
                        <p:sldTgt/>
                      </p:tgtEl>
                    </p:cond>
                    <p:cond evt="onStopAudio" delay="0">
                      <p:tgtEl>
                        <p:sldTgt/>
                      </p:tgtEl>
                    </p:cond>
                  </p:endCondLst>
                </p:cTn>
                <p:tgtEl>
                  <p:spTgt spid="10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8"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9"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20"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21" name="Picture 20"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6"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9"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30"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31"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2"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3"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4"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5"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6"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7"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15" name="Content Placeholder 2"/>
          <p:cNvSpPr txBox="1">
            <a:spLocks/>
          </p:cNvSpPr>
          <p:nvPr/>
        </p:nvSpPr>
        <p:spPr>
          <a:xfrm>
            <a:off x="179512" y="446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3200" b="1" dirty="0" smtClean="0"/>
              <a:t>PENGISIAN KURIKULUM :</a:t>
            </a:r>
            <a:endParaRPr lang="ms-MY" sz="3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6" name="Content Placeholder 2"/>
          <p:cNvSpPr txBox="1">
            <a:spLocks/>
          </p:cNvSpPr>
          <p:nvPr/>
        </p:nvSpPr>
        <p:spPr>
          <a:xfrm>
            <a:off x="827584" y="836712"/>
            <a:ext cx="3456384" cy="3816424"/>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p>
            <a:pPr marL="514350" lvl="0" indent="-514350"/>
            <a:endParaRPr lang="ms-MY" sz="2800" dirty="0" smtClean="0"/>
          </a:p>
          <a:p>
            <a:pPr marL="514350" lvl="0" indent="-514350">
              <a:buFont typeface="+mj-lt"/>
              <a:buAutoNum type="arabicPeriod"/>
            </a:pPr>
            <a:r>
              <a:rPr lang="ms-MY" sz="2800" dirty="0" smtClean="0"/>
              <a:t>Pengetahuan:</a:t>
            </a:r>
          </a:p>
          <a:p>
            <a:pPr marL="514350" lvl="0" indent="-514350"/>
            <a:r>
              <a:rPr lang="ms-MY" sz="2800" dirty="0" smtClean="0"/>
              <a:t>	- Muzik</a:t>
            </a:r>
          </a:p>
        </p:txBody>
      </p:sp>
      <p:sp>
        <p:nvSpPr>
          <p:cNvPr id="40" name="Content Placeholder 2"/>
          <p:cNvSpPr txBox="1">
            <a:spLocks/>
          </p:cNvSpPr>
          <p:nvPr/>
        </p:nvSpPr>
        <p:spPr>
          <a:xfrm>
            <a:off x="4716016" y="836712"/>
            <a:ext cx="3456384" cy="3816424"/>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p>
            <a:pPr marL="514350" lvl="0" indent="-514350"/>
            <a:endParaRPr lang="ms-MY" sz="2800" dirty="0" smtClean="0"/>
          </a:p>
          <a:p>
            <a:pPr marL="514350" lvl="0" indent="-514350"/>
            <a:r>
              <a:rPr lang="ms-MY" sz="2800" dirty="0" smtClean="0"/>
              <a:t>2.	Nilai:</a:t>
            </a:r>
          </a:p>
          <a:p>
            <a:pPr marL="514350" lvl="0" indent="-514350"/>
            <a:r>
              <a:rPr lang="ms-MY" sz="2800" dirty="0" smtClean="0"/>
              <a:t>	- Kasih sayang</a:t>
            </a:r>
          </a:p>
          <a:p>
            <a:pPr marL="514350" lvl="0" indent="-514350"/>
            <a:r>
              <a:rPr lang="ms-MY" sz="2800" dirty="0" smtClean="0"/>
              <a:t>	- Bekerjasama </a:t>
            </a:r>
          </a:p>
        </p:txBody>
      </p:sp>
      <p:pic>
        <p:nvPicPr>
          <p:cNvPr id="13314" name="Picture 2" descr="http://www.wackystock.com/details/5495-musicians-playing-1950s-style-blues-music-clipart-illustration-by-dennis-cox-at-wackystock.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043608" y="1852404"/>
            <a:ext cx="3024336" cy="2944748"/>
          </a:xfrm>
          <a:prstGeom prst="rect">
            <a:avLst/>
          </a:prstGeom>
          <a:noFill/>
        </p:spPr>
      </p:pic>
      <p:pic>
        <p:nvPicPr>
          <p:cNvPr id="13318" name="Picture 6" descr="http://1.bp.blogspot.com/_XQJJjy9Cm1g/TUpnTApD_2I/AAAAAAAAAsI/artDTqev8p8/s320/kids_jpeg.jpg"/>
          <p:cNvPicPr>
            <a:picLocks noChangeAspect="1" noChangeArrowheads="1"/>
          </p:cNvPicPr>
          <p:nvPr/>
        </p:nvPicPr>
        <p:blipFill>
          <a:blip r:embed="rId16" cstate="print">
            <a:clrChange>
              <a:clrFrom>
                <a:srgbClr val="FDFDFD"/>
              </a:clrFrom>
              <a:clrTo>
                <a:srgbClr val="FDFDFD">
                  <a:alpha val="0"/>
                </a:srgbClr>
              </a:clrTo>
            </a:clrChange>
          </a:blip>
          <a:srcRect/>
          <a:stretch>
            <a:fillRect/>
          </a:stretch>
        </p:blipFill>
        <p:spPr bwMode="auto">
          <a:xfrm>
            <a:off x="5364088" y="2666446"/>
            <a:ext cx="2016224" cy="1771834"/>
          </a:xfrm>
          <a:prstGeom prst="rect">
            <a:avLst/>
          </a:prstGeom>
          <a:noFill/>
        </p:spPr>
      </p:pic>
      <p:pic>
        <p:nvPicPr>
          <p:cNvPr id="38" name="Picture 3" descr="F:\My Gallery\AA\partly_sunny.gif"/>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7919864" y="0"/>
            <a:ext cx="1224136" cy="883940"/>
          </a:xfrm>
          <a:prstGeom prst="rect">
            <a:avLst/>
          </a:prstGeom>
          <a:noFill/>
        </p:spPr>
      </p:pic>
      <p:pic>
        <p:nvPicPr>
          <p:cNvPr id="42" name="Picture 6" descr="F:\My Gallery\AA\ANIMASI NET\butterflies_36.gif"/>
          <p:cNvPicPr>
            <a:picLocks noChangeAspect="1" noChangeArrowheads="1"/>
          </p:cNvPicPr>
          <p:nvPr/>
        </p:nvPicPr>
        <p:blipFill>
          <a:blip r:embed="rId18" cstate="print"/>
          <a:srcRect/>
          <a:stretch>
            <a:fillRect/>
          </a:stretch>
        </p:blipFill>
        <p:spPr bwMode="auto">
          <a:xfrm>
            <a:off x="1547664"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8" cstate="print"/>
          <a:srcRect/>
          <a:stretch>
            <a:fillRect/>
          </a:stretch>
        </p:blipFill>
        <p:spPr bwMode="auto">
          <a:xfrm>
            <a:off x="4267572" y="4509120"/>
            <a:ext cx="952500" cy="476250"/>
          </a:xfrm>
          <a:prstGeom prst="rect">
            <a:avLst/>
          </a:prstGeom>
          <a:noFill/>
        </p:spPr>
      </p:pic>
      <p:pic>
        <p:nvPicPr>
          <p:cNvPr id="44" name="Picture 6" descr="F:\My Gallery\AA\ANIMASI NET\butterflies_36.gif"/>
          <p:cNvPicPr>
            <a:picLocks noChangeAspect="1" noChangeArrowheads="1"/>
          </p:cNvPicPr>
          <p:nvPr/>
        </p:nvPicPr>
        <p:blipFill>
          <a:blip r:embed="rId18" cstate="print"/>
          <a:srcRect/>
          <a:stretch>
            <a:fillRect/>
          </a:stretch>
        </p:blipFill>
        <p:spPr bwMode="auto">
          <a:xfrm>
            <a:off x="7308304" y="4437112"/>
            <a:ext cx="952500" cy="476250"/>
          </a:xfrm>
          <a:prstGeom prst="rect">
            <a:avLst/>
          </a:prstGeom>
          <a:noFill/>
        </p:spPr>
      </p:pic>
      <p:pic>
        <p:nvPicPr>
          <p:cNvPr id="46" name="Picture 2" descr="F:\My Gallery\AA\ANIMASI NET\1.gif"/>
          <p:cNvPicPr>
            <a:picLocks noChangeAspect="1" noChangeArrowheads="1" noCrop="1"/>
          </p:cNvPicPr>
          <p:nvPr/>
        </p:nvPicPr>
        <p:blipFill>
          <a:blip r:embed="rId19" cstate="print"/>
          <a:srcRect/>
          <a:stretch>
            <a:fillRect/>
          </a:stretch>
        </p:blipFill>
        <p:spPr bwMode="auto">
          <a:xfrm>
            <a:off x="0" y="0"/>
            <a:ext cx="619125" cy="552450"/>
          </a:xfrm>
          <a:prstGeom prst="rect">
            <a:avLst/>
          </a:prstGeom>
          <a:noFill/>
        </p:spPr>
      </p:pic>
      <p:pic>
        <p:nvPicPr>
          <p:cNvPr id="41" name="Picture 1" descr="C:\Users\FatiN_15\AppData\Local\Microsoft\Windows\Temporary Internet Files\Content.IE5\O0Q3ETAA\MC900442150[1].png">
            <a:hlinkClick r:id="rId20" action="ppaction://hlinksldjump"/>
          </p:cNvPr>
          <p:cNvPicPr>
            <a:picLocks noChangeAspect="1" noChangeArrowheads="1"/>
          </p:cNvPicPr>
          <p:nvPr/>
        </p:nvPicPr>
        <p:blipFill>
          <a:blip r:embed="rId21" cstate="print"/>
          <a:srcRect/>
          <a:stretch>
            <a:fillRect/>
          </a:stretch>
        </p:blipFill>
        <p:spPr bwMode="auto">
          <a:xfrm>
            <a:off x="8402673" y="6309320"/>
            <a:ext cx="489807" cy="489807"/>
          </a:xfrm>
          <a:prstGeom prst="rect">
            <a:avLst/>
          </a:prstGeom>
          <a:noFill/>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8"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9"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20"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21" name="Picture 20"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6"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9"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30"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31"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2"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3"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4"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5"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6"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7"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15" name="Content Placeholder 2"/>
          <p:cNvSpPr txBox="1">
            <a:spLocks/>
          </p:cNvSpPr>
          <p:nvPr/>
        </p:nvSpPr>
        <p:spPr>
          <a:xfrm>
            <a:off x="179512" y="446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3200" b="1" dirty="0" smtClean="0"/>
              <a:t>PENGISIAN KURIKULUM :</a:t>
            </a:r>
            <a:endParaRPr lang="ms-MY" sz="3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6" name="Content Placeholder 2"/>
          <p:cNvSpPr txBox="1">
            <a:spLocks/>
          </p:cNvSpPr>
          <p:nvPr/>
        </p:nvSpPr>
        <p:spPr>
          <a:xfrm>
            <a:off x="899592" y="836712"/>
            <a:ext cx="7200800" cy="3600400"/>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p>
            <a:pPr lvl="0"/>
            <a:endParaRPr lang="ms-MY" sz="2400" dirty="0" smtClean="0"/>
          </a:p>
          <a:p>
            <a:pPr lvl="0"/>
            <a:r>
              <a:rPr lang="ms-MY" sz="2400" dirty="0" smtClean="0"/>
              <a:t>3. Kemahiran Bernilai Tambah : </a:t>
            </a:r>
          </a:p>
          <a:p>
            <a:pPr lvl="0">
              <a:buFont typeface="Wingdings" pitchFamily="2" charset="2"/>
              <a:buChar char="Ø"/>
            </a:pPr>
            <a:r>
              <a:rPr lang="ms-MY" sz="2400" dirty="0" smtClean="0"/>
              <a:t> Kecerdasan pelbagai</a:t>
            </a:r>
          </a:p>
          <a:p>
            <a:pPr marL="442913" lvl="0"/>
            <a:r>
              <a:rPr lang="ms-MY" sz="2400" dirty="0" smtClean="0"/>
              <a:t>- Muzik</a:t>
            </a:r>
          </a:p>
          <a:p>
            <a:pPr marL="442913" lvl="0"/>
            <a:r>
              <a:rPr lang="ms-MY" sz="2400" dirty="0" smtClean="0"/>
              <a:t>- Linguistik </a:t>
            </a:r>
          </a:p>
          <a:p>
            <a:pPr marL="442913" lvl="0"/>
            <a:r>
              <a:rPr lang="ms-MY" sz="2400" dirty="0" smtClean="0"/>
              <a:t>- Kinestatik</a:t>
            </a:r>
          </a:p>
          <a:p>
            <a:pPr marL="442913" lvl="0"/>
            <a:r>
              <a:rPr lang="ms-MY" sz="2400" dirty="0" smtClean="0"/>
              <a:t>- Intrapersonal</a:t>
            </a:r>
          </a:p>
          <a:p>
            <a:pPr marL="442913" lvl="0"/>
            <a:r>
              <a:rPr lang="ms-MY" sz="2400" dirty="0" smtClean="0"/>
              <a:t>- Interpersonal </a:t>
            </a:r>
          </a:p>
          <a:p>
            <a:pPr marL="442913" lvl="0"/>
            <a:r>
              <a:rPr lang="ms-MY" sz="2400" dirty="0" smtClean="0"/>
              <a:t>- Logikal matematik</a:t>
            </a:r>
          </a:p>
          <a:p>
            <a:pPr lvl="0"/>
            <a:endParaRPr lang="ms-MY" sz="2400" dirty="0" smtClean="0"/>
          </a:p>
        </p:txBody>
      </p:sp>
      <p:pic>
        <p:nvPicPr>
          <p:cNvPr id="36866" name="Picture 2" descr="http://www.davis.k12.ut.us/district/curric/languages/images/D2C77F78945941C39A4FDB92C17D0E5A.jpg"/>
          <p:cNvPicPr>
            <a:picLocks noChangeAspect="1" noChangeArrowheads="1"/>
          </p:cNvPicPr>
          <p:nvPr/>
        </p:nvPicPr>
        <p:blipFill>
          <a:blip r:embed="rId15" cstate="print"/>
          <a:srcRect/>
          <a:stretch>
            <a:fillRect/>
          </a:stretch>
        </p:blipFill>
        <p:spPr bwMode="auto">
          <a:xfrm>
            <a:off x="5220072" y="1772816"/>
            <a:ext cx="2376264" cy="2389921"/>
          </a:xfrm>
          <a:prstGeom prst="rect">
            <a:avLst/>
          </a:prstGeom>
          <a:ln>
            <a:noFill/>
          </a:ln>
          <a:effectLst>
            <a:softEdge rad="112500"/>
          </a:effectLst>
        </p:spPr>
      </p:pic>
      <p:pic>
        <p:nvPicPr>
          <p:cNvPr id="38" name="Picture 3" descr="F:\My Gallery\AA\partly_sunny.gif"/>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890190" y="0"/>
            <a:ext cx="1362330" cy="983729"/>
          </a:xfrm>
          <a:prstGeom prst="rect">
            <a:avLst/>
          </a:prstGeom>
          <a:noFill/>
        </p:spPr>
      </p:pic>
      <p:pic>
        <p:nvPicPr>
          <p:cNvPr id="41" name="Picture 6" descr="F:\My Gallery\AA\ANIMASI NET\butterflies_36.gif"/>
          <p:cNvPicPr>
            <a:picLocks noChangeAspect="1" noChangeArrowheads="1"/>
          </p:cNvPicPr>
          <p:nvPr/>
        </p:nvPicPr>
        <p:blipFill>
          <a:blip r:embed="rId17" cstate="print"/>
          <a:srcRect/>
          <a:stretch>
            <a:fillRect/>
          </a:stretch>
        </p:blipFill>
        <p:spPr bwMode="auto">
          <a:xfrm>
            <a:off x="1547664"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7" cstate="print"/>
          <a:srcRect/>
          <a:stretch>
            <a:fillRect/>
          </a:stretch>
        </p:blipFill>
        <p:spPr bwMode="auto">
          <a:xfrm>
            <a:off x="4267572"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7" cstate="print"/>
          <a:srcRect/>
          <a:stretch>
            <a:fillRect/>
          </a:stretch>
        </p:blipFill>
        <p:spPr bwMode="auto">
          <a:xfrm>
            <a:off x="7308304" y="4437112"/>
            <a:ext cx="952500" cy="476250"/>
          </a:xfrm>
          <a:prstGeom prst="rect">
            <a:avLst/>
          </a:prstGeom>
          <a:noFill/>
        </p:spPr>
      </p:pic>
      <p:pic>
        <p:nvPicPr>
          <p:cNvPr id="40" name="Picture 1" descr="C:\Users\FatiN_15\AppData\Local\Microsoft\Windows\Temporary Internet Files\Content.IE5\O0Q3ETAA\MC900442150[1].png">
            <a:hlinkClick r:id="rId18" action="ppaction://hlinksldjump"/>
          </p:cNvPr>
          <p:cNvPicPr>
            <a:picLocks noChangeAspect="1" noChangeArrowheads="1"/>
          </p:cNvPicPr>
          <p:nvPr/>
        </p:nvPicPr>
        <p:blipFill>
          <a:blip r:embed="rId19" cstate="print"/>
          <a:srcRect/>
          <a:stretch>
            <a:fillRect/>
          </a:stretch>
        </p:blipFill>
        <p:spPr bwMode="auto">
          <a:xfrm>
            <a:off x="8402673" y="6309320"/>
            <a:ext cx="489807" cy="4898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8"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9"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20"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21" name="Picture 20"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6"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9"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30"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31"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2"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3"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4"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5"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6"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7"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15" name="Content Placeholder 2"/>
          <p:cNvSpPr txBox="1">
            <a:spLocks/>
          </p:cNvSpPr>
          <p:nvPr/>
        </p:nvSpPr>
        <p:spPr>
          <a:xfrm>
            <a:off x="179512" y="446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3200" b="1" dirty="0" smtClean="0"/>
              <a:t>PENGISIAN KURIKULUM :</a:t>
            </a:r>
            <a:endParaRPr lang="ms-MY" sz="3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8" name="Content Placeholder 2"/>
          <p:cNvSpPr txBox="1">
            <a:spLocks/>
          </p:cNvSpPr>
          <p:nvPr/>
        </p:nvSpPr>
        <p:spPr>
          <a:xfrm>
            <a:off x="827584" y="908720"/>
            <a:ext cx="7632848" cy="3240360"/>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lvl="0">
              <a:buFont typeface="Wingdings" pitchFamily="2" charset="2"/>
              <a:buChar char="Ø"/>
            </a:pPr>
            <a:endParaRPr lang="ms-MY" sz="2400" dirty="0" smtClean="0"/>
          </a:p>
          <a:p>
            <a:pPr lvl="0">
              <a:lnSpc>
                <a:spcPct val="150000"/>
              </a:lnSpc>
              <a:buFont typeface="Wingdings" pitchFamily="2" charset="2"/>
              <a:buChar char="Ø"/>
            </a:pPr>
            <a:r>
              <a:rPr lang="ms-MY" sz="2400" dirty="0" smtClean="0"/>
              <a:t>Kemahiran berfikir</a:t>
            </a:r>
          </a:p>
          <a:p>
            <a:pPr lvl="0">
              <a:lnSpc>
                <a:spcPct val="150000"/>
              </a:lnSpc>
              <a:buFont typeface="Wingdings" pitchFamily="2" charset="2"/>
              <a:buChar char="Ø"/>
            </a:pPr>
            <a:r>
              <a:rPr lang="ms-MY" sz="2400" dirty="0" smtClean="0"/>
              <a:t>Menyelesaikan masalah</a:t>
            </a:r>
          </a:p>
          <a:p>
            <a:pPr>
              <a:lnSpc>
                <a:spcPct val="150000"/>
              </a:lnSpc>
              <a:buFont typeface="Wingdings" pitchFamily="2" charset="2"/>
              <a:buChar char="Ø"/>
            </a:pPr>
            <a:r>
              <a:rPr lang="ms-MY" sz="2400" dirty="0" smtClean="0"/>
              <a:t> Pembelajaran kontekstual</a:t>
            </a:r>
          </a:p>
          <a:p>
            <a:pPr lvl="0">
              <a:lnSpc>
                <a:spcPct val="150000"/>
              </a:lnSpc>
              <a:buFont typeface="Wingdings" pitchFamily="2" charset="2"/>
              <a:buChar char="Ø"/>
            </a:pPr>
            <a:r>
              <a:rPr lang="ms-MY" sz="2400" dirty="0" smtClean="0"/>
              <a:t>Pembelajaran konstruktivisme</a:t>
            </a:r>
            <a:endParaRPr lang="ms-MY" sz="2400" dirty="0"/>
          </a:p>
        </p:txBody>
      </p:sp>
      <p:pic>
        <p:nvPicPr>
          <p:cNvPr id="35842" name="Picture 2" descr="http://scorea4me.com/child-study-child.jpg"/>
          <p:cNvPicPr>
            <a:picLocks noChangeAspect="1" noChangeArrowheads="1"/>
          </p:cNvPicPr>
          <p:nvPr/>
        </p:nvPicPr>
        <p:blipFill>
          <a:blip r:embed="rId15" cstate="print"/>
          <a:srcRect r="31429"/>
          <a:stretch>
            <a:fillRect/>
          </a:stretch>
        </p:blipFill>
        <p:spPr bwMode="auto">
          <a:xfrm>
            <a:off x="5724128" y="1124744"/>
            <a:ext cx="2016224" cy="2702701"/>
          </a:xfrm>
          <a:prstGeom prst="rect">
            <a:avLst/>
          </a:prstGeom>
          <a:ln>
            <a:noFill/>
          </a:ln>
          <a:effectLst>
            <a:softEdge rad="112500"/>
          </a:effectLst>
        </p:spPr>
      </p:pic>
      <p:pic>
        <p:nvPicPr>
          <p:cNvPr id="40" name="Picture 3" descr="F:\My Gallery\AA\partly_sunny.gif"/>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852012" y="0"/>
            <a:ext cx="1358174" cy="980728"/>
          </a:xfrm>
          <a:prstGeom prst="rect">
            <a:avLst/>
          </a:prstGeom>
          <a:noFill/>
        </p:spPr>
      </p:pic>
      <p:pic>
        <p:nvPicPr>
          <p:cNvPr id="42" name="Picture 6" descr="F:\My Gallery\AA\ANIMASI NET\butterflies_36.gif"/>
          <p:cNvPicPr>
            <a:picLocks noChangeAspect="1" noChangeArrowheads="1"/>
          </p:cNvPicPr>
          <p:nvPr/>
        </p:nvPicPr>
        <p:blipFill>
          <a:blip r:embed="rId17" cstate="print"/>
          <a:srcRect/>
          <a:stretch>
            <a:fillRect/>
          </a:stretch>
        </p:blipFill>
        <p:spPr bwMode="auto">
          <a:xfrm>
            <a:off x="1547664"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7" cstate="print"/>
          <a:srcRect/>
          <a:stretch>
            <a:fillRect/>
          </a:stretch>
        </p:blipFill>
        <p:spPr bwMode="auto">
          <a:xfrm>
            <a:off x="4267572" y="4509120"/>
            <a:ext cx="952500" cy="476250"/>
          </a:xfrm>
          <a:prstGeom prst="rect">
            <a:avLst/>
          </a:prstGeom>
          <a:noFill/>
        </p:spPr>
      </p:pic>
      <p:pic>
        <p:nvPicPr>
          <p:cNvPr id="44" name="Picture 6" descr="F:\My Gallery\AA\ANIMASI NET\butterflies_36.gif"/>
          <p:cNvPicPr>
            <a:picLocks noChangeAspect="1" noChangeArrowheads="1"/>
          </p:cNvPicPr>
          <p:nvPr/>
        </p:nvPicPr>
        <p:blipFill>
          <a:blip r:embed="rId17" cstate="print"/>
          <a:srcRect/>
          <a:stretch>
            <a:fillRect/>
          </a:stretch>
        </p:blipFill>
        <p:spPr bwMode="auto">
          <a:xfrm>
            <a:off x="7308304" y="4437112"/>
            <a:ext cx="952500" cy="476250"/>
          </a:xfrm>
          <a:prstGeom prst="rect">
            <a:avLst/>
          </a:prstGeom>
          <a:noFill/>
        </p:spPr>
      </p:pic>
      <p:pic>
        <p:nvPicPr>
          <p:cNvPr id="41" name="Picture 1" descr="C:\Users\FatiN_15\AppData\Local\Microsoft\Windows\Temporary Internet Files\Content.IE5\O0Q3ETAA\MC900442150[1].png">
            <a:hlinkClick r:id="rId18" action="ppaction://hlinksldjump"/>
          </p:cNvPr>
          <p:cNvPicPr>
            <a:picLocks noChangeAspect="1" noChangeArrowheads="1"/>
          </p:cNvPicPr>
          <p:nvPr/>
        </p:nvPicPr>
        <p:blipFill>
          <a:blip r:embed="rId19" cstate="print"/>
          <a:srcRect/>
          <a:stretch>
            <a:fillRect/>
          </a:stretch>
        </p:blipFill>
        <p:spPr bwMode="auto">
          <a:xfrm>
            <a:off x="8402673" y="6309320"/>
            <a:ext cx="489807" cy="4898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57200" y="260648"/>
            <a:ext cx="8229600" cy="6336704"/>
          </a:xfrm>
        </p:spPr>
        <p:txBody>
          <a:bodyPr>
            <a:normAutofit/>
          </a:bodyPr>
          <a:lstStyle/>
          <a:p>
            <a:endParaRPr lang="ms-MY" dirty="0"/>
          </a:p>
        </p:txBody>
      </p:sp>
      <p:sp>
        <p:nvSpPr>
          <p:cNvPr id="36" name="Content Placeholder 2"/>
          <p:cNvSpPr txBox="1">
            <a:spLocks/>
          </p:cNvSpPr>
          <p:nvPr/>
        </p:nvSpPr>
        <p:spPr>
          <a:xfrm>
            <a:off x="179512" y="446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3200" b="1" dirty="0" smtClean="0"/>
              <a:t>SISTEM BAHASA :</a:t>
            </a:r>
            <a:endParaRPr lang="ms-MY" sz="3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7" name="Content Placeholder 2"/>
          <p:cNvSpPr txBox="1">
            <a:spLocks/>
          </p:cNvSpPr>
          <p:nvPr/>
        </p:nvSpPr>
        <p:spPr>
          <a:xfrm>
            <a:off x="467544" y="836712"/>
            <a:ext cx="7776864" cy="3528392"/>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marL="514350" lvl="0" indent="-514350">
              <a:buFont typeface="+mj-lt"/>
              <a:buAutoNum type="arabicPeriod"/>
            </a:pPr>
            <a:r>
              <a:rPr lang="ms-MY" sz="3200" dirty="0" smtClean="0"/>
              <a:t>Tatabahasa</a:t>
            </a:r>
          </a:p>
          <a:p>
            <a:pPr lvl="0">
              <a:buFont typeface="Arial" pitchFamily="34" charset="0"/>
              <a:buChar char="•"/>
            </a:pPr>
            <a:r>
              <a:rPr lang="ms-MY" sz="3200" dirty="0" smtClean="0"/>
              <a:t>	Morfologi</a:t>
            </a:r>
          </a:p>
          <a:p>
            <a:pPr lvl="0"/>
            <a:r>
              <a:rPr lang="ms-MY" sz="3200" dirty="0" smtClean="0"/>
              <a:t>	  - Golongan kata nama am dan khas.</a:t>
            </a:r>
          </a:p>
          <a:p>
            <a:pPr marL="514350" lvl="0" indent="-514350">
              <a:buFont typeface="+mj-lt"/>
              <a:buAutoNum type="arabicPeriod" startAt="2"/>
            </a:pPr>
            <a:r>
              <a:rPr lang="ms-MY" sz="3200" dirty="0" smtClean="0"/>
              <a:t>Kosa kata</a:t>
            </a:r>
          </a:p>
          <a:p>
            <a:r>
              <a:rPr lang="ms-MY" sz="3200" dirty="0" smtClean="0"/>
              <a:t>           - keluarga, ibu, ayah, kakak, abang,</a:t>
            </a:r>
          </a:p>
          <a:p>
            <a:r>
              <a:rPr lang="ms-MY" sz="3200" dirty="0" smtClean="0"/>
              <a:t>              jururawat, bomba, guru, polis.</a:t>
            </a:r>
            <a:endParaRPr lang="ms-MY" sz="3200" dirty="0"/>
          </a:p>
        </p:txBody>
      </p:sp>
      <p:pic>
        <p:nvPicPr>
          <p:cNvPr id="39" name="Picture 3" descr="F:\My Gallery\AA\partly_sunny.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951732" y="0"/>
            <a:ext cx="1258453" cy="908720"/>
          </a:xfrm>
          <a:prstGeom prst="rect">
            <a:avLst/>
          </a:prstGeom>
          <a:noFill/>
        </p:spPr>
      </p:pic>
      <p:pic>
        <p:nvPicPr>
          <p:cNvPr id="41" name="Picture 6" descr="F:\My Gallery\AA\ANIMASI NET\butterflies_36.gif"/>
          <p:cNvPicPr>
            <a:picLocks noChangeAspect="1" noChangeArrowheads="1"/>
          </p:cNvPicPr>
          <p:nvPr/>
        </p:nvPicPr>
        <p:blipFill>
          <a:blip r:embed="rId16" cstate="print"/>
          <a:srcRect/>
          <a:stretch>
            <a:fillRect/>
          </a:stretch>
        </p:blipFill>
        <p:spPr bwMode="auto">
          <a:xfrm>
            <a:off x="1547664"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40" name="Picture 1" descr="C:\Users\FatiN_15\AppData\Local\Microsoft\Windows\Temporary Internet Files\Content.IE5\O0Q3ETAA\MC900442150[1].png">
            <a:hlinkClick r:id="rId17" action="ppaction://hlinksldjump"/>
          </p:cNvPr>
          <p:cNvPicPr>
            <a:picLocks noChangeAspect="1" noChangeArrowheads="1"/>
          </p:cNvPicPr>
          <p:nvPr/>
        </p:nvPicPr>
        <p:blipFill>
          <a:blip r:embed="rId18" cstate="print"/>
          <a:srcRect/>
          <a:stretch>
            <a:fillRect/>
          </a:stretch>
        </p:blipFill>
        <p:spPr bwMode="auto">
          <a:xfrm>
            <a:off x="8402673" y="6309320"/>
            <a:ext cx="489807" cy="4898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57200" y="260648"/>
            <a:ext cx="8229600" cy="6336704"/>
          </a:xfrm>
        </p:spPr>
        <p:txBody>
          <a:bodyPr>
            <a:normAutofit/>
          </a:bodyPr>
          <a:lstStyle/>
          <a:p>
            <a:endParaRPr lang="ms-MY" dirty="0"/>
          </a:p>
        </p:txBody>
      </p:sp>
      <p:sp>
        <p:nvSpPr>
          <p:cNvPr id="36" name="Content Placeholder 2"/>
          <p:cNvSpPr txBox="1">
            <a:spLocks/>
          </p:cNvSpPr>
          <p:nvPr/>
        </p:nvSpPr>
        <p:spPr>
          <a:xfrm>
            <a:off x="179512" y="446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3200" b="1" dirty="0" smtClean="0"/>
              <a:t>PENEKANAN KONSEP 5P :</a:t>
            </a:r>
            <a:endParaRPr lang="ms-MY" sz="3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7" name="Content Placeholder 2"/>
          <p:cNvSpPr txBox="1">
            <a:spLocks/>
          </p:cNvSpPr>
          <p:nvPr/>
        </p:nvSpPr>
        <p:spPr>
          <a:xfrm>
            <a:off x="179512" y="980728"/>
            <a:ext cx="8784976" cy="3600400"/>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marL="514350" lvl="0" indent="-514350" algn="just">
              <a:buFont typeface="+mj-lt"/>
              <a:buAutoNum type="arabicPeriod"/>
            </a:pPr>
            <a:endParaRPr lang="ms-MY" sz="3200" dirty="0" smtClean="0"/>
          </a:p>
          <a:p>
            <a:pPr marL="514350" lvl="0" indent="-514350" algn="just">
              <a:buFont typeface="+mj-lt"/>
              <a:buAutoNum type="arabicPeriod"/>
            </a:pPr>
            <a:r>
              <a:rPr lang="ms-MY" sz="3200" dirty="0" smtClean="0"/>
              <a:t>Penggabungjalinan</a:t>
            </a:r>
          </a:p>
          <a:p>
            <a:pPr marL="984250" lvl="0" indent="-984250" algn="just"/>
            <a:r>
              <a:rPr lang="ms-MY" sz="3200" dirty="0" smtClean="0"/>
              <a:t>     - Kemahiran bahasa, iaitu kemahiran lisan  dengan kemahiran membaca.</a:t>
            </a:r>
          </a:p>
          <a:p>
            <a:pPr marL="900113" lvl="0" indent="-900113" algn="just"/>
            <a:r>
              <a:rPr lang="ms-MY" sz="3200" dirty="0" smtClean="0"/>
              <a:t>     - Tatabahasa dengan kemahiran lisan dan membaca.</a:t>
            </a:r>
          </a:p>
        </p:txBody>
      </p:sp>
      <p:pic>
        <p:nvPicPr>
          <p:cNvPr id="11266" name="Picture 2" descr="http://optixglobal.com/images/Next.jpg">
            <a:hlinkClick r:id="rId15" action="ppaction://hlinksldjump"/>
          </p:cNvPr>
          <p:cNvPicPr>
            <a:picLocks noChangeAspect="1" noChangeArrowheads="1"/>
          </p:cNvPicPr>
          <p:nvPr/>
        </p:nvPicPr>
        <p:blipFill>
          <a:blip r:embed="rId16" cstate="print"/>
          <a:srcRect/>
          <a:stretch>
            <a:fillRect/>
          </a:stretch>
        </p:blipFill>
        <p:spPr bwMode="auto">
          <a:xfrm>
            <a:off x="8615350" y="6370426"/>
            <a:ext cx="421146" cy="421146"/>
          </a:xfrm>
          <a:prstGeom prst="rect">
            <a:avLst/>
          </a:prstGeom>
          <a:noFill/>
        </p:spPr>
      </p:pic>
      <p:pic>
        <p:nvPicPr>
          <p:cNvPr id="38" name="Picture 3" descr="F:\My Gallery\AA\partly_sunny.gif"/>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8051454" y="0"/>
            <a:ext cx="1158731" cy="836712"/>
          </a:xfrm>
          <a:prstGeom prst="rect">
            <a:avLst/>
          </a:prstGeom>
          <a:noFill/>
        </p:spPr>
      </p:pic>
      <p:pic>
        <p:nvPicPr>
          <p:cNvPr id="40" name="Picture 6" descr="F:\My Gallery\AA\ANIMASI NET\butterflies_36.gif"/>
          <p:cNvPicPr>
            <a:picLocks noChangeAspect="1" noChangeArrowheads="1"/>
          </p:cNvPicPr>
          <p:nvPr/>
        </p:nvPicPr>
        <p:blipFill>
          <a:blip r:embed="rId18" cstate="print"/>
          <a:srcRect/>
          <a:stretch>
            <a:fillRect/>
          </a:stretch>
        </p:blipFill>
        <p:spPr bwMode="auto">
          <a:xfrm>
            <a:off x="1547664" y="4509120"/>
            <a:ext cx="952500" cy="476250"/>
          </a:xfrm>
          <a:prstGeom prst="rect">
            <a:avLst/>
          </a:prstGeom>
          <a:noFill/>
        </p:spPr>
      </p:pic>
      <p:pic>
        <p:nvPicPr>
          <p:cNvPr id="41" name="Picture 6" descr="F:\My Gallery\AA\ANIMASI NET\butterflies_36.gif"/>
          <p:cNvPicPr>
            <a:picLocks noChangeAspect="1" noChangeArrowheads="1"/>
          </p:cNvPicPr>
          <p:nvPr/>
        </p:nvPicPr>
        <p:blipFill>
          <a:blip r:embed="rId18" cstate="print"/>
          <a:srcRect/>
          <a:stretch>
            <a:fillRect/>
          </a:stretch>
        </p:blipFill>
        <p:spPr bwMode="auto">
          <a:xfrm>
            <a:off x="4267572"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8" cstate="print"/>
          <a:srcRect/>
          <a:stretch>
            <a:fillRect/>
          </a:stretch>
        </p:blipFill>
        <p:spPr bwMode="auto">
          <a:xfrm>
            <a:off x="7308304" y="4437112"/>
            <a:ext cx="952500" cy="476250"/>
          </a:xfrm>
          <a:prstGeom prst="rect">
            <a:avLst/>
          </a:prstGeom>
          <a:noFill/>
        </p:spPr>
      </p:pic>
      <p:pic>
        <p:nvPicPr>
          <p:cNvPr id="44" name="Picture 2" descr="F:\My Gallery\AA\ANIMASI NET\1.gif"/>
          <p:cNvPicPr>
            <a:picLocks noChangeAspect="1" noChangeArrowheads="1" noCrop="1"/>
          </p:cNvPicPr>
          <p:nvPr/>
        </p:nvPicPr>
        <p:blipFill>
          <a:blip r:embed="rId19" cstate="print"/>
          <a:srcRect/>
          <a:stretch>
            <a:fillRect/>
          </a:stretch>
        </p:blipFill>
        <p:spPr bwMode="auto">
          <a:xfrm>
            <a:off x="0" y="188640"/>
            <a:ext cx="619125" cy="5524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57200" y="260648"/>
            <a:ext cx="8229600" cy="6336704"/>
          </a:xfrm>
        </p:spPr>
        <p:txBody>
          <a:bodyPr>
            <a:normAutofit/>
          </a:bodyPr>
          <a:lstStyle/>
          <a:p>
            <a:endParaRPr lang="ms-MY" dirty="0"/>
          </a:p>
        </p:txBody>
      </p:sp>
      <p:sp>
        <p:nvSpPr>
          <p:cNvPr id="36" name="Content Placeholder 2"/>
          <p:cNvSpPr txBox="1">
            <a:spLocks/>
          </p:cNvSpPr>
          <p:nvPr/>
        </p:nvSpPr>
        <p:spPr>
          <a:xfrm>
            <a:off x="179512" y="446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3200" b="1" dirty="0" smtClean="0"/>
              <a:t>PENEKANAN KONSEP 5P :</a:t>
            </a:r>
            <a:endParaRPr lang="ms-MY" sz="3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7" name="Content Placeholder 2"/>
          <p:cNvSpPr txBox="1">
            <a:spLocks/>
          </p:cNvSpPr>
          <p:nvPr/>
        </p:nvSpPr>
        <p:spPr>
          <a:xfrm>
            <a:off x="179512" y="836712"/>
            <a:ext cx="8784976" cy="3816424"/>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92500" lnSpcReduction="10000"/>
          </a:bodyPr>
          <a:lstStyle/>
          <a:p>
            <a:pPr marL="514350" lvl="0" indent="-514350" algn="just">
              <a:buFont typeface="+mj-lt"/>
              <a:buAutoNum type="arabicPeriod" startAt="2"/>
            </a:pPr>
            <a:r>
              <a:rPr lang="ms-MY" sz="3200" dirty="0" smtClean="0"/>
              <a:t>Penyerapan</a:t>
            </a:r>
          </a:p>
          <a:p>
            <a:pPr lvl="0" algn="just"/>
            <a:r>
              <a:rPr lang="ms-MY" sz="3200" dirty="0" smtClean="0"/>
              <a:t>     - Kemahiran berfikir dengan kemahiran bahasa.</a:t>
            </a:r>
          </a:p>
          <a:p>
            <a:pPr lvl="0" algn="just"/>
            <a:r>
              <a:rPr lang="ms-MY" sz="3200" dirty="0" smtClean="0"/>
              <a:t>     - Kemahiran bernilai tambah:</a:t>
            </a:r>
          </a:p>
          <a:p>
            <a:pPr lvl="0" algn="just"/>
            <a:r>
              <a:rPr lang="ms-MY" sz="3200" dirty="0" smtClean="0"/>
              <a:t>     - Kecerdasan pelbagai (Muzik, Linguistik, Kinestatik,</a:t>
            </a:r>
          </a:p>
          <a:p>
            <a:pPr marL="539750" lvl="0" indent="-539750"/>
            <a:r>
              <a:rPr lang="ms-MY" sz="3200" dirty="0" smtClean="0"/>
              <a:t>       Intrapersonal, Interpersonal dan Logikal matematik.)</a:t>
            </a:r>
          </a:p>
          <a:p>
            <a:pPr lvl="0" algn="just"/>
            <a:r>
              <a:rPr lang="ms-MY" sz="3200" dirty="0" smtClean="0"/>
              <a:t>     - Pembelajaran kontekstual</a:t>
            </a:r>
          </a:p>
          <a:p>
            <a:pPr lvl="0" algn="just"/>
            <a:r>
              <a:rPr lang="ms-MY" sz="3200" dirty="0" smtClean="0"/>
              <a:t>     - Kemahiran berfikir (Menyelesaikan masalah)</a:t>
            </a:r>
          </a:p>
          <a:p>
            <a:pPr marL="514350" indent="-514350" algn="just">
              <a:buFont typeface="+mj-lt"/>
              <a:buAutoNum type="arabicPeriod" startAt="3"/>
            </a:pPr>
            <a:r>
              <a:rPr lang="ms-MY" sz="3200" dirty="0" smtClean="0"/>
              <a:t>Penilaian</a:t>
            </a:r>
            <a:endParaRPr lang="ms-MY" sz="3200" dirty="0"/>
          </a:p>
        </p:txBody>
      </p:sp>
      <p:pic>
        <p:nvPicPr>
          <p:cNvPr id="39" name="Picture 3" descr="F:\My Gallery\AA\partly_sunny.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885546" y="0"/>
            <a:ext cx="1258453" cy="908720"/>
          </a:xfrm>
          <a:prstGeom prst="rect">
            <a:avLst/>
          </a:prstGeom>
          <a:noFill/>
        </p:spPr>
      </p:pic>
      <p:pic>
        <p:nvPicPr>
          <p:cNvPr id="41" name="Picture 6" descr="F:\My Gallery\AA\ANIMASI NET\butterflies_36.gif"/>
          <p:cNvPicPr>
            <a:picLocks noChangeAspect="1" noChangeArrowheads="1"/>
          </p:cNvPicPr>
          <p:nvPr/>
        </p:nvPicPr>
        <p:blipFill>
          <a:blip r:embed="rId16" cstate="print"/>
          <a:srcRect/>
          <a:stretch>
            <a:fillRect/>
          </a:stretch>
        </p:blipFill>
        <p:spPr bwMode="auto">
          <a:xfrm>
            <a:off x="1547664"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45" name="Picture 2" descr="F:\My Gallery\AA\ANIMASI NET\1.gif"/>
          <p:cNvPicPr>
            <a:picLocks noChangeAspect="1" noChangeArrowheads="1" noCrop="1"/>
          </p:cNvPicPr>
          <p:nvPr/>
        </p:nvPicPr>
        <p:blipFill>
          <a:blip r:embed="rId17" cstate="print"/>
          <a:srcRect/>
          <a:stretch>
            <a:fillRect/>
          </a:stretch>
        </p:blipFill>
        <p:spPr bwMode="auto">
          <a:xfrm>
            <a:off x="107504" y="116632"/>
            <a:ext cx="619125" cy="552450"/>
          </a:xfrm>
          <a:prstGeom prst="rect">
            <a:avLst/>
          </a:prstGeom>
          <a:noFill/>
        </p:spPr>
      </p:pic>
      <p:pic>
        <p:nvPicPr>
          <p:cNvPr id="46" name="Picture 1" descr="C:\Users\FatiN_15\AppData\Local\Microsoft\Windows\Temporary Internet Files\Content.IE5\O0Q3ETAA\MC900442150[1].png">
            <a:hlinkClick r:id="rId18" action="ppaction://hlinksldjump"/>
          </p:cNvPr>
          <p:cNvPicPr>
            <a:picLocks noChangeAspect="1" noChangeArrowheads="1"/>
          </p:cNvPicPr>
          <p:nvPr/>
        </p:nvPicPr>
        <p:blipFill>
          <a:blip r:embed="rId19" cstate="print"/>
          <a:srcRect/>
          <a:stretch>
            <a:fillRect/>
          </a:stretch>
        </p:blipFill>
        <p:spPr bwMode="auto">
          <a:xfrm>
            <a:off x="8402673" y="6309320"/>
            <a:ext cx="489807" cy="4898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57200" y="260648"/>
            <a:ext cx="8229600" cy="6336704"/>
          </a:xfrm>
        </p:spPr>
        <p:txBody>
          <a:bodyPr>
            <a:normAutofit/>
          </a:bodyPr>
          <a:lstStyle/>
          <a:p>
            <a:endParaRPr lang="ms-MY" dirty="0"/>
          </a:p>
        </p:txBody>
      </p:sp>
      <p:sp>
        <p:nvSpPr>
          <p:cNvPr id="37" name="Content Placeholder 2"/>
          <p:cNvSpPr txBox="1">
            <a:spLocks/>
          </p:cNvSpPr>
          <p:nvPr/>
        </p:nvSpPr>
        <p:spPr>
          <a:xfrm>
            <a:off x="179512" y="1970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92500"/>
          </a:bodyPr>
          <a:lstStyle/>
          <a:p>
            <a:pPr algn="ctr"/>
            <a:r>
              <a:rPr lang="ms-MY" sz="3200" b="1" dirty="0" smtClean="0"/>
              <a:t>BAHAN SUMBER PENGAJARAN DAN PEMBELAJARAN :</a:t>
            </a: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8" name="Content Placeholder 2"/>
          <p:cNvSpPr txBox="1">
            <a:spLocks/>
          </p:cNvSpPr>
          <p:nvPr/>
        </p:nvSpPr>
        <p:spPr>
          <a:xfrm>
            <a:off x="1043608" y="1412776"/>
            <a:ext cx="3312368" cy="2880320"/>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2400" dirty="0" smtClean="0"/>
              <a:t>Bahan bercetak</a:t>
            </a:r>
          </a:p>
          <a:p>
            <a:endParaRPr lang="ms-MY" sz="2400" dirty="0"/>
          </a:p>
        </p:txBody>
      </p:sp>
      <p:sp>
        <p:nvSpPr>
          <p:cNvPr id="39" name="Content Placeholder 2"/>
          <p:cNvSpPr txBox="1">
            <a:spLocks/>
          </p:cNvSpPr>
          <p:nvPr/>
        </p:nvSpPr>
        <p:spPr>
          <a:xfrm>
            <a:off x="4932040" y="1412776"/>
            <a:ext cx="3168352" cy="2880320"/>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r>
              <a:rPr lang="ms-MY" sz="2400" dirty="0" smtClean="0"/>
              <a:t>Muzik</a:t>
            </a:r>
          </a:p>
          <a:p>
            <a:endParaRPr lang="ms-MY" sz="2400" dirty="0"/>
          </a:p>
        </p:txBody>
      </p:sp>
      <p:pic>
        <p:nvPicPr>
          <p:cNvPr id="1026" name="Picture 2" descr="C:\Users\FatiN_15\Downloads\listening_to_music.png"/>
          <p:cNvPicPr>
            <a:picLocks noChangeAspect="1" noChangeArrowheads="1"/>
          </p:cNvPicPr>
          <p:nvPr/>
        </p:nvPicPr>
        <p:blipFill>
          <a:blip r:embed="rId15" cstate="print">
            <a:clrChange>
              <a:clrFrom>
                <a:srgbClr val="FCFEFC"/>
              </a:clrFrom>
              <a:clrTo>
                <a:srgbClr val="FCFEFC">
                  <a:alpha val="0"/>
                </a:srgbClr>
              </a:clrTo>
            </a:clrChange>
          </a:blip>
          <a:srcRect/>
          <a:stretch>
            <a:fillRect/>
          </a:stretch>
        </p:blipFill>
        <p:spPr bwMode="auto">
          <a:xfrm>
            <a:off x="5292080" y="1628800"/>
            <a:ext cx="2376264" cy="2304256"/>
          </a:xfrm>
          <a:prstGeom prst="rect">
            <a:avLst/>
          </a:prstGeom>
          <a:noFill/>
        </p:spPr>
      </p:pic>
      <p:pic>
        <p:nvPicPr>
          <p:cNvPr id="1028" name="Picture 4" descr="http://ineedmoretime.com/images/pe01616_.gif"/>
          <p:cNvPicPr>
            <a:picLocks noChangeAspect="1" noChangeArrowheads="1"/>
          </p:cNvPicPr>
          <p:nvPr/>
        </p:nvPicPr>
        <p:blipFill>
          <a:blip r:embed="rId16" cstate="print"/>
          <a:srcRect/>
          <a:stretch>
            <a:fillRect/>
          </a:stretch>
        </p:blipFill>
        <p:spPr bwMode="auto">
          <a:xfrm>
            <a:off x="1619672" y="2132856"/>
            <a:ext cx="2073989" cy="1945701"/>
          </a:xfrm>
          <a:prstGeom prst="rect">
            <a:avLst/>
          </a:prstGeom>
          <a:noFill/>
        </p:spPr>
      </p:pic>
      <p:pic>
        <p:nvPicPr>
          <p:cNvPr id="42" name="Picture 6" descr="F:\My Gallery\AA\ANIMASI NET\butterflies_36.gif"/>
          <p:cNvPicPr>
            <a:picLocks noChangeAspect="1" noChangeArrowheads="1"/>
          </p:cNvPicPr>
          <p:nvPr/>
        </p:nvPicPr>
        <p:blipFill>
          <a:blip r:embed="rId17" cstate="print"/>
          <a:srcRect/>
          <a:stretch>
            <a:fillRect/>
          </a:stretch>
        </p:blipFill>
        <p:spPr bwMode="auto">
          <a:xfrm>
            <a:off x="1547664"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7" cstate="print"/>
          <a:srcRect/>
          <a:stretch>
            <a:fillRect/>
          </a:stretch>
        </p:blipFill>
        <p:spPr bwMode="auto">
          <a:xfrm>
            <a:off x="4267572" y="4509120"/>
            <a:ext cx="952500" cy="476250"/>
          </a:xfrm>
          <a:prstGeom prst="rect">
            <a:avLst/>
          </a:prstGeom>
          <a:noFill/>
        </p:spPr>
      </p:pic>
      <p:pic>
        <p:nvPicPr>
          <p:cNvPr id="44" name="Picture 6" descr="F:\My Gallery\AA\ANIMASI NET\butterflies_36.gif"/>
          <p:cNvPicPr>
            <a:picLocks noChangeAspect="1" noChangeArrowheads="1"/>
          </p:cNvPicPr>
          <p:nvPr/>
        </p:nvPicPr>
        <p:blipFill>
          <a:blip r:embed="rId17" cstate="print"/>
          <a:srcRect/>
          <a:stretch>
            <a:fillRect/>
          </a:stretch>
        </p:blipFill>
        <p:spPr bwMode="auto">
          <a:xfrm>
            <a:off x="7308304" y="4437112"/>
            <a:ext cx="952500" cy="476250"/>
          </a:xfrm>
          <a:prstGeom prst="rect">
            <a:avLst/>
          </a:prstGeom>
          <a:noFill/>
        </p:spPr>
      </p:pic>
      <p:pic>
        <p:nvPicPr>
          <p:cNvPr id="40" name="Picture 1" descr="C:\Users\FatiN_15\AppData\Local\Microsoft\Windows\Temporary Internet Files\Content.IE5\O0Q3ETAA\MC900442150[1].png">
            <a:hlinkClick r:id="rId18" action="ppaction://hlinksldjump"/>
          </p:cNvPr>
          <p:cNvPicPr>
            <a:picLocks noChangeAspect="1" noChangeArrowheads="1"/>
          </p:cNvPicPr>
          <p:nvPr/>
        </p:nvPicPr>
        <p:blipFill>
          <a:blip r:embed="rId19" cstate="print"/>
          <a:srcRect/>
          <a:stretch>
            <a:fillRect/>
          </a:stretch>
        </p:blipFill>
        <p:spPr bwMode="auto">
          <a:xfrm>
            <a:off x="8402673" y="6309320"/>
            <a:ext cx="489807" cy="4898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a:p>
        </p:txBody>
      </p:sp>
      <p:pic>
        <p:nvPicPr>
          <p:cNvPr id="32770" name="Picture 2" descr="http://www.istockphoto.com/file_thumbview_approve/10542639/2/istockphoto_10542639-scarecrow-with-signboard.jpg"/>
          <p:cNvPicPr>
            <a:picLocks noChangeAspect="1" noChangeArrowheads="1"/>
          </p:cNvPicPr>
          <p:nvPr/>
        </p:nvPicPr>
        <p:blipFill>
          <a:blip r:embed="rId2" cstate="print">
            <a:clrChange>
              <a:clrFrom>
                <a:srgbClr val="FFFFFF"/>
              </a:clrFrom>
              <a:clrTo>
                <a:srgbClr val="FFFFFF">
                  <a:alpha val="0"/>
                </a:srgbClr>
              </a:clrTo>
            </a:clrChange>
          </a:blip>
          <a:srcRect t="3767" r="2751"/>
          <a:stretch>
            <a:fillRect/>
          </a:stretch>
        </p:blipFill>
        <p:spPr bwMode="auto">
          <a:xfrm>
            <a:off x="0" y="0"/>
            <a:ext cx="9144000" cy="6918388"/>
          </a:xfrm>
          <a:prstGeom prst="rect">
            <a:avLst/>
          </a:prstGeom>
          <a:noFill/>
        </p:spPr>
      </p:pic>
      <p:sp>
        <p:nvSpPr>
          <p:cNvPr id="97283" name="AutoShape 3"/>
          <p:cNvSpPr>
            <a:spLocks noChangeArrowheads="1"/>
          </p:cNvSpPr>
          <p:nvPr/>
        </p:nvSpPr>
        <p:spPr bwMode="auto">
          <a:xfrm>
            <a:off x="539552" y="3068960"/>
            <a:ext cx="3960440" cy="2520280"/>
          </a:xfrm>
          <a:prstGeom prst="rightArrow">
            <a:avLst/>
          </a:prstGeom>
          <a:solidFill>
            <a:srgbClr val="FF0000"/>
          </a:solidFill>
          <a:ln w="57150">
            <a:solidFill>
              <a:schemeClr val="bg1"/>
            </a:solidFill>
            <a:round/>
            <a:headEnd/>
            <a:tailEnd/>
          </a:ln>
          <a:scene3d>
            <a:camera prst="legacyPerspectiveBottom"/>
            <a:lightRig rig="legacyFlat3" dir="t"/>
          </a:scene3d>
          <a:sp3d extrusionH="11100" prstMaterial="legacyMatte">
            <a:bevelT w="13500" h="13500" prst="angle"/>
            <a:bevelB w="13500" h="13500" prst="angle"/>
            <a:extrusionClr>
              <a:srgbClr val="1313FF"/>
            </a:extrusionClr>
          </a:sp3d>
        </p:spPr>
        <p:txBody>
          <a:bodyPr wrap="none" anchor="ctr">
            <a:flatTx/>
          </a:bodyPr>
          <a:lstStyle/>
          <a:p>
            <a:pPr algn="ctr"/>
            <a:r>
              <a:rPr lang="en-US" sz="2800" dirty="0" err="1">
                <a:solidFill>
                  <a:srgbClr val="FFFF00"/>
                </a:solidFill>
                <a:latin typeface="AucoinExtBol"/>
              </a:rPr>
              <a:t>Sila</a:t>
            </a:r>
            <a:r>
              <a:rPr lang="en-US" sz="2800" dirty="0">
                <a:solidFill>
                  <a:srgbClr val="FFFF00"/>
                </a:solidFill>
                <a:latin typeface="AucoinExtBol"/>
              </a:rPr>
              <a:t> </a:t>
            </a:r>
            <a:r>
              <a:rPr lang="en-US" sz="2800" dirty="0" err="1">
                <a:solidFill>
                  <a:srgbClr val="FFFF00"/>
                </a:solidFill>
                <a:latin typeface="AucoinExtBol"/>
              </a:rPr>
              <a:t>klik</a:t>
            </a:r>
            <a:r>
              <a:rPr lang="en-US" sz="2800" dirty="0">
                <a:solidFill>
                  <a:srgbClr val="FFFF00"/>
                </a:solidFill>
                <a:latin typeface="AucoinExtBol"/>
              </a:rPr>
              <a:t> </a:t>
            </a:r>
            <a:r>
              <a:rPr lang="en-US" sz="2800" dirty="0" err="1">
                <a:solidFill>
                  <a:srgbClr val="FFFF00"/>
                </a:solidFill>
                <a:latin typeface="AucoinExtBol"/>
              </a:rPr>
              <a:t>pilihan</a:t>
            </a:r>
            <a:r>
              <a:rPr lang="en-US" sz="2800" dirty="0">
                <a:solidFill>
                  <a:srgbClr val="FFFF00"/>
                </a:solidFill>
                <a:latin typeface="AucoinExtBol"/>
              </a:rPr>
              <a:t> </a:t>
            </a:r>
            <a:r>
              <a:rPr lang="en-US" sz="2800" dirty="0" err="1">
                <a:solidFill>
                  <a:srgbClr val="FFFF00"/>
                </a:solidFill>
                <a:latin typeface="AucoinExtBol"/>
              </a:rPr>
              <a:t>anda</a:t>
            </a:r>
            <a:endParaRPr lang="en-US" sz="2800" dirty="0">
              <a:solidFill>
                <a:srgbClr val="FFFF00"/>
              </a:solidFill>
              <a:latin typeface="AucoinExtBol"/>
            </a:endParaRPr>
          </a:p>
        </p:txBody>
      </p:sp>
      <p:sp>
        <p:nvSpPr>
          <p:cNvPr id="97287" name="AutoShape 7">
            <a:hlinkClick r:id="rId3" action="ppaction://hlinksldjump" highlightClick="1"/>
          </p:cNvPr>
          <p:cNvSpPr>
            <a:spLocks noChangeArrowheads="1"/>
          </p:cNvSpPr>
          <p:nvPr/>
        </p:nvSpPr>
        <p:spPr bwMode="auto">
          <a:xfrm>
            <a:off x="4355976" y="2996952"/>
            <a:ext cx="2209800" cy="576064"/>
          </a:xfrm>
          <a:prstGeom prst="roundRect">
            <a:avLst/>
          </a:prstGeom>
          <a:solidFill>
            <a:srgbClr val="990099"/>
          </a:solidFill>
          <a:ln w="9525">
            <a:noFill/>
            <a:miter lim="800000"/>
            <a:headEnd/>
            <a:tailEnd/>
          </a:ln>
          <a:effectLst/>
        </p:spPr>
        <p:txBody>
          <a:bodyPr wrap="none" anchor="ctr"/>
          <a:lstStyle/>
          <a:p>
            <a:pPr algn="ctr">
              <a:defRPr/>
            </a:pPr>
            <a:r>
              <a:rPr lang="en-US" sz="1600" b="1" dirty="0" smtClean="0">
                <a:solidFill>
                  <a:schemeClr val="bg1"/>
                </a:solidFill>
                <a:latin typeface="MGI Archon" pitchFamily="34" charset="0"/>
                <a:cs typeface="+mn-cs"/>
              </a:rPr>
              <a:t>Set </a:t>
            </a:r>
            <a:r>
              <a:rPr lang="en-US" sz="1600" b="1" dirty="0" err="1" smtClean="0">
                <a:solidFill>
                  <a:schemeClr val="bg1"/>
                </a:solidFill>
                <a:latin typeface="MGI Archon" pitchFamily="34" charset="0"/>
                <a:cs typeface="+mn-cs"/>
              </a:rPr>
              <a:t>Induksi</a:t>
            </a:r>
            <a:endParaRPr lang="en-US" sz="1600" b="1" dirty="0">
              <a:solidFill>
                <a:schemeClr val="bg1"/>
              </a:solidFill>
              <a:latin typeface="MGI Archon" pitchFamily="34" charset="0"/>
              <a:cs typeface="+mn-cs"/>
            </a:endParaRPr>
          </a:p>
        </p:txBody>
      </p:sp>
      <p:sp>
        <p:nvSpPr>
          <p:cNvPr id="97297" name="AutoShape 17">
            <a:hlinkClick r:id="rId4" action="ppaction://hlinksldjump" highlightClick="1"/>
          </p:cNvPr>
          <p:cNvSpPr>
            <a:spLocks noChangeArrowheads="1"/>
          </p:cNvSpPr>
          <p:nvPr/>
        </p:nvSpPr>
        <p:spPr bwMode="auto">
          <a:xfrm>
            <a:off x="4666456" y="3645024"/>
            <a:ext cx="2209800" cy="541040"/>
          </a:xfrm>
          <a:prstGeom prst="roundRect">
            <a:avLst/>
          </a:prstGeom>
          <a:solidFill>
            <a:srgbClr val="990099"/>
          </a:solidFill>
          <a:ln w="9525">
            <a:noFill/>
            <a:miter lim="800000"/>
            <a:headEnd/>
            <a:tailEnd/>
          </a:ln>
          <a:effectLst/>
        </p:spPr>
        <p:txBody>
          <a:bodyPr wrap="none" anchor="ctr"/>
          <a:lstStyle/>
          <a:p>
            <a:pPr algn="ctr">
              <a:defRPr/>
            </a:pPr>
            <a:r>
              <a:rPr lang="en-US" sz="1600" b="1" dirty="0" err="1" smtClean="0">
                <a:solidFill>
                  <a:schemeClr val="bg1"/>
                </a:solidFill>
                <a:latin typeface="MGI Archon" pitchFamily="34" charset="0"/>
                <a:cs typeface="+mn-cs"/>
              </a:rPr>
              <a:t>Langkah</a:t>
            </a:r>
            <a:r>
              <a:rPr lang="en-US" sz="1600" b="1" dirty="0" smtClean="0">
                <a:solidFill>
                  <a:schemeClr val="bg1"/>
                </a:solidFill>
                <a:latin typeface="MGI Archon" pitchFamily="34" charset="0"/>
                <a:cs typeface="+mn-cs"/>
              </a:rPr>
              <a:t> </a:t>
            </a:r>
            <a:r>
              <a:rPr lang="en-US" sz="1600" b="1" dirty="0" err="1" smtClean="0">
                <a:solidFill>
                  <a:schemeClr val="bg1"/>
                </a:solidFill>
                <a:latin typeface="MGI Archon" pitchFamily="34" charset="0"/>
                <a:cs typeface="+mn-cs"/>
              </a:rPr>
              <a:t>Satu</a:t>
            </a:r>
            <a:endParaRPr lang="en-US" sz="1600" b="1" dirty="0">
              <a:solidFill>
                <a:schemeClr val="bg1"/>
              </a:solidFill>
              <a:latin typeface="MGI Archon" pitchFamily="34" charset="0"/>
              <a:cs typeface="+mn-cs"/>
            </a:endParaRPr>
          </a:p>
        </p:txBody>
      </p:sp>
      <p:sp>
        <p:nvSpPr>
          <p:cNvPr id="18" name="AutoShape 11">
            <a:hlinkClick r:id="rId5" action="ppaction://hlinksldjump" highlightClick="1"/>
          </p:cNvPr>
          <p:cNvSpPr>
            <a:spLocks noChangeArrowheads="1"/>
          </p:cNvSpPr>
          <p:nvPr/>
        </p:nvSpPr>
        <p:spPr bwMode="auto">
          <a:xfrm>
            <a:off x="6588224" y="6165304"/>
            <a:ext cx="2209800" cy="504056"/>
          </a:xfrm>
          <a:prstGeom prst="roundRect">
            <a:avLst/>
          </a:prstGeom>
          <a:solidFill>
            <a:srgbClr val="990099"/>
          </a:solidFill>
          <a:ln w="9525">
            <a:noFill/>
            <a:miter lim="800000"/>
            <a:headEnd/>
            <a:tailEnd/>
          </a:ln>
          <a:effectLst/>
        </p:spPr>
        <p:txBody>
          <a:bodyPr wrap="none" anchor="ctr"/>
          <a:lstStyle/>
          <a:p>
            <a:pPr algn="ctr">
              <a:defRPr/>
            </a:pPr>
            <a:r>
              <a:rPr lang="en-US" sz="1600" b="1" dirty="0" err="1" smtClean="0">
                <a:solidFill>
                  <a:schemeClr val="bg1"/>
                </a:solidFill>
                <a:latin typeface="MGI Archon" pitchFamily="34" charset="0"/>
                <a:cs typeface="+mn-cs"/>
              </a:rPr>
              <a:t>Penutup</a:t>
            </a:r>
            <a:endParaRPr lang="en-US" sz="1600" b="1" dirty="0">
              <a:solidFill>
                <a:schemeClr val="bg1"/>
              </a:solidFill>
              <a:latin typeface="MGI Archon" pitchFamily="34" charset="0"/>
              <a:cs typeface="+mn-cs"/>
            </a:endParaRPr>
          </a:p>
        </p:txBody>
      </p:sp>
      <p:sp>
        <p:nvSpPr>
          <p:cNvPr id="22" name="AutoShape 17">
            <a:hlinkClick r:id="rId6" action="ppaction://hlinksldjump" highlightClick="1"/>
          </p:cNvPr>
          <p:cNvSpPr>
            <a:spLocks noChangeArrowheads="1"/>
          </p:cNvSpPr>
          <p:nvPr/>
        </p:nvSpPr>
        <p:spPr bwMode="auto">
          <a:xfrm>
            <a:off x="5220072" y="4256112"/>
            <a:ext cx="2209800" cy="541040"/>
          </a:xfrm>
          <a:prstGeom prst="roundRect">
            <a:avLst/>
          </a:prstGeom>
          <a:solidFill>
            <a:srgbClr val="990099"/>
          </a:solidFill>
          <a:ln w="9525">
            <a:noFill/>
            <a:miter lim="800000"/>
            <a:headEnd/>
            <a:tailEnd/>
          </a:ln>
          <a:effectLst/>
        </p:spPr>
        <p:txBody>
          <a:bodyPr wrap="none" anchor="ctr"/>
          <a:lstStyle/>
          <a:p>
            <a:pPr algn="ctr">
              <a:defRPr/>
            </a:pPr>
            <a:r>
              <a:rPr lang="en-US" sz="1600" b="1" dirty="0" err="1" smtClean="0">
                <a:solidFill>
                  <a:schemeClr val="bg1"/>
                </a:solidFill>
                <a:latin typeface="MGI Archon" pitchFamily="34" charset="0"/>
                <a:cs typeface="+mn-cs"/>
              </a:rPr>
              <a:t>Langkah</a:t>
            </a:r>
            <a:r>
              <a:rPr lang="en-US" sz="1600" b="1" dirty="0" smtClean="0">
                <a:solidFill>
                  <a:schemeClr val="bg1"/>
                </a:solidFill>
                <a:latin typeface="MGI Archon" pitchFamily="34" charset="0"/>
                <a:cs typeface="+mn-cs"/>
              </a:rPr>
              <a:t> </a:t>
            </a:r>
            <a:r>
              <a:rPr lang="en-US" sz="1600" b="1" dirty="0" err="1" smtClean="0">
                <a:solidFill>
                  <a:schemeClr val="bg1"/>
                </a:solidFill>
                <a:latin typeface="MGI Archon" pitchFamily="34" charset="0"/>
                <a:cs typeface="+mn-cs"/>
              </a:rPr>
              <a:t>Dua</a:t>
            </a:r>
            <a:endParaRPr lang="en-US" sz="1600" b="1" dirty="0">
              <a:solidFill>
                <a:schemeClr val="bg1"/>
              </a:solidFill>
              <a:latin typeface="MGI Archon" pitchFamily="34" charset="0"/>
              <a:cs typeface="+mn-cs"/>
            </a:endParaRPr>
          </a:p>
        </p:txBody>
      </p:sp>
      <p:sp>
        <p:nvSpPr>
          <p:cNvPr id="23" name="AutoShape 17">
            <a:hlinkClick r:id="rId7" action="ppaction://hlinksldjump" highlightClick="1"/>
          </p:cNvPr>
          <p:cNvSpPr>
            <a:spLocks noChangeArrowheads="1"/>
          </p:cNvSpPr>
          <p:nvPr/>
        </p:nvSpPr>
        <p:spPr bwMode="auto">
          <a:xfrm>
            <a:off x="5868144" y="4869160"/>
            <a:ext cx="2209800" cy="576064"/>
          </a:xfrm>
          <a:prstGeom prst="roundRect">
            <a:avLst/>
          </a:prstGeom>
          <a:solidFill>
            <a:srgbClr val="990099"/>
          </a:solidFill>
          <a:ln w="9525">
            <a:noFill/>
            <a:miter lim="800000"/>
            <a:headEnd/>
            <a:tailEnd/>
          </a:ln>
          <a:effectLst/>
        </p:spPr>
        <p:txBody>
          <a:bodyPr wrap="none" anchor="ctr"/>
          <a:lstStyle/>
          <a:p>
            <a:pPr algn="ctr">
              <a:defRPr/>
            </a:pPr>
            <a:r>
              <a:rPr lang="en-US" sz="1600" b="1" dirty="0" err="1" smtClean="0">
                <a:solidFill>
                  <a:schemeClr val="bg1"/>
                </a:solidFill>
                <a:latin typeface="MGI Archon" pitchFamily="34" charset="0"/>
                <a:cs typeface="+mn-cs"/>
              </a:rPr>
              <a:t>Langkah</a:t>
            </a:r>
            <a:r>
              <a:rPr lang="en-US" sz="1600" b="1" dirty="0" smtClean="0">
                <a:solidFill>
                  <a:schemeClr val="bg1"/>
                </a:solidFill>
                <a:latin typeface="MGI Archon" pitchFamily="34" charset="0"/>
                <a:cs typeface="+mn-cs"/>
              </a:rPr>
              <a:t> </a:t>
            </a:r>
            <a:r>
              <a:rPr lang="en-US" sz="1600" b="1" dirty="0" err="1" smtClean="0">
                <a:solidFill>
                  <a:schemeClr val="bg1"/>
                </a:solidFill>
                <a:latin typeface="MGI Archon" pitchFamily="34" charset="0"/>
                <a:cs typeface="+mn-cs"/>
              </a:rPr>
              <a:t>Tiga</a:t>
            </a:r>
            <a:endParaRPr lang="en-US" sz="1600" b="1" dirty="0" smtClean="0">
              <a:solidFill>
                <a:schemeClr val="bg1"/>
              </a:solidFill>
              <a:latin typeface="MGI Archon" pitchFamily="34" charset="0"/>
              <a:cs typeface="+mn-cs"/>
            </a:endParaRPr>
          </a:p>
        </p:txBody>
      </p:sp>
      <p:sp>
        <p:nvSpPr>
          <p:cNvPr id="24" name="AutoShape 17">
            <a:hlinkClick r:id="rId8" action="ppaction://hlinksldjump" highlightClick="1"/>
          </p:cNvPr>
          <p:cNvSpPr>
            <a:spLocks noChangeArrowheads="1"/>
          </p:cNvSpPr>
          <p:nvPr/>
        </p:nvSpPr>
        <p:spPr bwMode="auto">
          <a:xfrm>
            <a:off x="6300192" y="5517232"/>
            <a:ext cx="2209800" cy="576064"/>
          </a:xfrm>
          <a:prstGeom prst="roundRect">
            <a:avLst/>
          </a:prstGeom>
          <a:solidFill>
            <a:srgbClr val="990099"/>
          </a:solidFill>
          <a:ln w="9525">
            <a:noFill/>
            <a:miter lim="800000"/>
            <a:headEnd/>
            <a:tailEnd/>
          </a:ln>
          <a:effectLst/>
        </p:spPr>
        <p:txBody>
          <a:bodyPr wrap="none" anchor="ctr"/>
          <a:lstStyle/>
          <a:p>
            <a:pPr algn="ctr">
              <a:defRPr/>
            </a:pPr>
            <a:r>
              <a:rPr lang="en-US" sz="1600" b="1" dirty="0" err="1" smtClean="0">
                <a:solidFill>
                  <a:schemeClr val="bg1"/>
                </a:solidFill>
                <a:latin typeface="MGI Archon" pitchFamily="34" charset="0"/>
                <a:cs typeface="+mn-cs"/>
              </a:rPr>
              <a:t>Langkah</a:t>
            </a:r>
            <a:r>
              <a:rPr lang="en-US" sz="1600" b="1" dirty="0" smtClean="0">
                <a:solidFill>
                  <a:schemeClr val="bg1"/>
                </a:solidFill>
                <a:latin typeface="MGI Archon" pitchFamily="34" charset="0"/>
                <a:cs typeface="+mn-cs"/>
              </a:rPr>
              <a:t> </a:t>
            </a:r>
            <a:r>
              <a:rPr lang="en-US" sz="1600" b="1" dirty="0" err="1" smtClean="0">
                <a:solidFill>
                  <a:schemeClr val="bg1"/>
                </a:solidFill>
                <a:latin typeface="MGI Archon" pitchFamily="34" charset="0"/>
                <a:cs typeface="+mn-cs"/>
              </a:rPr>
              <a:t>Empat</a:t>
            </a:r>
            <a:endParaRPr lang="en-US" sz="1600" b="1" dirty="0" smtClean="0">
              <a:solidFill>
                <a:schemeClr val="bg1"/>
              </a:solidFill>
              <a:latin typeface="MGI Archon" pitchFamily="34" charset="0"/>
              <a:cs typeface="+mn-cs"/>
            </a:endParaRPr>
          </a:p>
        </p:txBody>
      </p:sp>
      <p:pic>
        <p:nvPicPr>
          <p:cNvPr id="4101" name="Picture 5" descr="F:\My Gallery\AA\ANIMASI NET\bugs_154.gif"/>
          <p:cNvPicPr>
            <a:picLocks noChangeAspect="1" noChangeArrowheads="1" noCrop="1"/>
          </p:cNvPicPr>
          <p:nvPr/>
        </p:nvPicPr>
        <p:blipFill>
          <a:blip r:embed="rId9" cstate="print">
            <a:clrChange>
              <a:clrFrom>
                <a:srgbClr val="FFFFFF"/>
              </a:clrFrom>
              <a:clrTo>
                <a:srgbClr val="FFFFFF">
                  <a:alpha val="0"/>
                </a:srgbClr>
              </a:clrTo>
            </a:clrChange>
          </a:blip>
          <a:srcRect/>
          <a:stretch>
            <a:fillRect/>
          </a:stretch>
        </p:blipFill>
        <p:spPr bwMode="auto">
          <a:xfrm>
            <a:off x="4139952" y="6381328"/>
            <a:ext cx="720551" cy="476672"/>
          </a:xfrm>
          <a:prstGeom prst="rect">
            <a:avLst/>
          </a:prstGeom>
          <a:noFill/>
        </p:spPr>
      </p:pic>
      <p:pic>
        <p:nvPicPr>
          <p:cNvPr id="4104" name="Picture 8" descr="F:\My Gallery\AA\ANIMASI NET\animation\ANIMASI\ANIFLOWE.GIF"/>
          <p:cNvPicPr>
            <a:picLocks noChangeAspect="1" noChangeArrowheads="1" noCrop="1"/>
          </p:cNvPicPr>
          <p:nvPr/>
        </p:nvPicPr>
        <p:blipFill>
          <a:blip r:embed="rId10" cstate="print"/>
          <a:srcRect/>
          <a:stretch>
            <a:fillRect/>
          </a:stretch>
        </p:blipFill>
        <p:spPr bwMode="auto">
          <a:xfrm>
            <a:off x="5292080" y="6309320"/>
            <a:ext cx="607997" cy="548680"/>
          </a:xfrm>
          <a:prstGeom prst="rect">
            <a:avLst/>
          </a:prstGeom>
          <a:noFill/>
        </p:spPr>
      </p:pic>
      <p:pic>
        <p:nvPicPr>
          <p:cNvPr id="19" name="Picture 8" descr="F:\My Gallery\AA\ANIMASI NET\animation\ANIMASI\ANIFLOWE.GIF"/>
          <p:cNvPicPr>
            <a:picLocks noChangeAspect="1" noChangeArrowheads="1" noCrop="1"/>
          </p:cNvPicPr>
          <p:nvPr/>
        </p:nvPicPr>
        <p:blipFill>
          <a:blip r:embed="rId10" cstate="print"/>
          <a:srcRect/>
          <a:stretch>
            <a:fillRect/>
          </a:stretch>
        </p:blipFill>
        <p:spPr bwMode="auto">
          <a:xfrm>
            <a:off x="0" y="6309320"/>
            <a:ext cx="607997" cy="548680"/>
          </a:xfrm>
          <a:prstGeom prst="rect">
            <a:avLst/>
          </a:prstGeom>
          <a:noFill/>
        </p:spPr>
      </p:pic>
      <p:pic>
        <p:nvPicPr>
          <p:cNvPr id="20" name="Picture 8" descr="F:\My Gallery\AA\ANIMASI NET\animation\ANIMASI\ANIFLOWE.GIF"/>
          <p:cNvPicPr>
            <a:picLocks noChangeAspect="1" noChangeArrowheads="1" noCrop="1"/>
          </p:cNvPicPr>
          <p:nvPr/>
        </p:nvPicPr>
        <p:blipFill>
          <a:blip r:embed="rId10" cstate="print"/>
          <a:srcRect/>
          <a:stretch>
            <a:fillRect/>
          </a:stretch>
        </p:blipFill>
        <p:spPr bwMode="auto">
          <a:xfrm>
            <a:off x="395536" y="6309320"/>
            <a:ext cx="607997" cy="548680"/>
          </a:xfrm>
          <a:prstGeom prst="rect">
            <a:avLst/>
          </a:prstGeom>
          <a:noFill/>
        </p:spPr>
      </p:pic>
      <p:pic>
        <p:nvPicPr>
          <p:cNvPr id="21" name="Picture 8" descr="F:\My Gallery\AA\ANIMASI NET\animation\ANIMASI\ANIFLOWE.GIF"/>
          <p:cNvPicPr>
            <a:picLocks noChangeAspect="1" noChangeArrowheads="1" noCrop="1"/>
          </p:cNvPicPr>
          <p:nvPr/>
        </p:nvPicPr>
        <p:blipFill>
          <a:blip r:embed="rId10" cstate="print"/>
          <a:srcRect/>
          <a:stretch>
            <a:fillRect/>
          </a:stretch>
        </p:blipFill>
        <p:spPr bwMode="auto">
          <a:xfrm>
            <a:off x="755576" y="6309320"/>
            <a:ext cx="607997" cy="548680"/>
          </a:xfrm>
          <a:prstGeom prst="rect">
            <a:avLst/>
          </a:prstGeom>
          <a:noFill/>
        </p:spPr>
      </p:pic>
      <p:pic>
        <p:nvPicPr>
          <p:cNvPr id="25" name="Picture 8" descr="F:\My Gallery\AA\ANIMASI NET\animation\ANIMASI\ANIFLOWE.GIF"/>
          <p:cNvPicPr>
            <a:picLocks noChangeAspect="1" noChangeArrowheads="1" noCrop="1"/>
          </p:cNvPicPr>
          <p:nvPr/>
        </p:nvPicPr>
        <p:blipFill>
          <a:blip r:embed="rId10" cstate="print"/>
          <a:srcRect/>
          <a:stretch>
            <a:fillRect/>
          </a:stretch>
        </p:blipFill>
        <p:spPr bwMode="auto">
          <a:xfrm>
            <a:off x="1259632" y="6309320"/>
            <a:ext cx="607997" cy="548680"/>
          </a:xfrm>
          <a:prstGeom prst="rect">
            <a:avLst/>
          </a:prstGeom>
          <a:noFill/>
        </p:spPr>
      </p:pic>
      <p:pic>
        <p:nvPicPr>
          <p:cNvPr id="26" name="Picture 8" descr="F:\My Gallery\AA\ANIMASI NET\animation\ANIMASI\ANIFLOWE.GIF"/>
          <p:cNvPicPr>
            <a:picLocks noChangeAspect="1" noChangeArrowheads="1" noCrop="1"/>
          </p:cNvPicPr>
          <p:nvPr/>
        </p:nvPicPr>
        <p:blipFill>
          <a:blip r:embed="rId10" cstate="print"/>
          <a:srcRect/>
          <a:stretch>
            <a:fillRect/>
          </a:stretch>
        </p:blipFill>
        <p:spPr bwMode="auto">
          <a:xfrm>
            <a:off x="8536003" y="6309320"/>
            <a:ext cx="607997" cy="548680"/>
          </a:xfrm>
          <a:prstGeom prst="rect">
            <a:avLst/>
          </a:prstGeom>
          <a:noFill/>
        </p:spPr>
      </p:pic>
      <p:pic>
        <p:nvPicPr>
          <p:cNvPr id="27" name="Picture 8" descr="F:\My Gallery\AA\ANIMASI NET\animation\ANIMASI\ANIFLOWE.GIF"/>
          <p:cNvPicPr>
            <a:picLocks noChangeAspect="1" noChangeArrowheads="1" noCrop="1"/>
          </p:cNvPicPr>
          <p:nvPr/>
        </p:nvPicPr>
        <p:blipFill>
          <a:blip r:embed="rId10" cstate="print"/>
          <a:srcRect/>
          <a:stretch>
            <a:fillRect/>
          </a:stretch>
        </p:blipFill>
        <p:spPr bwMode="auto">
          <a:xfrm>
            <a:off x="5868144" y="6309320"/>
            <a:ext cx="607997" cy="548680"/>
          </a:xfrm>
          <a:prstGeom prst="rect">
            <a:avLst/>
          </a:prstGeom>
          <a:noFill/>
        </p:spPr>
      </p:pic>
      <p:pic>
        <p:nvPicPr>
          <p:cNvPr id="28" name="Picture 8" descr="F:\My Gallery\AA\ANIMASI NET\animation\ANIMASI\ANIFLOWE.GIF"/>
          <p:cNvPicPr>
            <a:picLocks noChangeAspect="1" noChangeArrowheads="1" noCrop="1"/>
          </p:cNvPicPr>
          <p:nvPr/>
        </p:nvPicPr>
        <p:blipFill>
          <a:blip r:embed="rId10" cstate="print"/>
          <a:srcRect/>
          <a:stretch>
            <a:fillRect/>
          </a:stretch>
        </p:blipFill>
        <p:spPr bwMode="auto">
          <a:xfrm>
            <a:off x="6372200" y="6309320"/>
            <a:ext cx="607997" cy="548680"/>
          </a:xfrm>
          <a:prstGeom prst="rect">
            <a:avLst/>
          </a:prstGeom>
          <a:noFill/>
        </p:spPr>
      </p:pic>
      <p:pic>
        <p:nvPicPr>
          <p:cNvPr id="29" name="Picture 8" descr="F:\My Gallery\AA\ANIMASI NET\animation\ANIMASI\ANIFLOWE.GIF"/>
          <p:cNvPicPr>
            <a:picLocks noChangeAspect="1" noChangeArrowheads="1" noCrop="1"/>
          </p:cNvPicPr>
          <p:nvPr/>
        </p:nvPicPr>
        <p:blipFill>
          <a:blip r:embed="rId10" cstate="print"/>
          <a:srcRect/>
          <a:stretch>
            <a:fillRect/>
          </a:stretch>
        </p:blipFill>
        <p:spPr bwMode="auto">
          <a:xfrm>
            <a:off x="3635896" y="6309320"/>
            <a:ext cx="607997" cy="548680"/>
          </a:xfrm>
          <a:prstGeom prst="rect">
            <a:avLst/>
          </a:prstGeom>
          <a:noFill/>
        </p:spPr>
      </p:pic>
      <p:pic>
        <p:nvPicPr>
          <p:cNvPr id="30" name="Picture 8" descr="F:\My Gallery\AA\ANIMASI NET\animation\ANIMASI\ANIFLOWE.GIF"/>
          <p:cNvPicPr>
            <a:picLocks noChangeAspect="1" noChangeArrowheads="1" noCrop="1"/>
          </p:cNvPicPr>
          <p:nvPr/>
        </p:nvPicPr>
        <p:blipFill>
          <a:blip r:embed="rId10" cstate="print"/>
          <a:srcRect/>
          <a:stretch>
            <a:fillRect/>
          </a:stretch>
        </p:blipFill>
        <p:spPr bwMode="auto">
          <a:xfrm>
            <a:off x="4756091" y="6309320"/>
            <a:ext cx="607997" cy="548680"/>
          </a:xfrm>
          <a:prstGeom prst="rect">
            <a:avLst/>
          </a:prstGeom>
          <a:noFill/>
        </p:spPr>
      </p:pic>
      <p:pic>
        <p:nvPicPr>
          <p:cNvPr id="31" name="Picture 8" descr="F:\My Gallery\AA\ANIMASI NET\animation\ANIMASI\ANIFLOWE.GIF"/>
          <p:cNvPicPr>
            <a:picLocks noChangeAspect="1" noChangeArrowheads="1" noCrop="1"/>
          </p:cNvPicPr>
          <p:nvPr/>
        </p:nvPicPr>
        <p:blipFill>
          <a:blip r:embed="rId10" cstate="print"/>
          <a:srcRect/>
          <a:stretch>
            <a:fillRect/>
          </a:stretch>
        </p:blipFill>
        <p:spPr bwMode="auto">
          <a:xfrm>
            <a:off x="3059832" y="6309320"/>
            <a:ext cx="607997" cy="548680"/>
          </a:xfrm>
          <a:prstGeom prst="rect">
            <a:avLst/>
          </a:prstGeom>
          <a:noFill/>
        </p:spPr>
      </p:pic>
      <p:pic>
        <p:nvPicPr>
          <p:cNvPr id="32" name="Picture 8" descr="F:\My Gallery\AA\ANIMASI NET\animation\ANIMASI\ANIFLOWE.GIF"/>
          <p:cNvPicPr>
            <a:picLocks noChangeAspect="1" noChangeArrowheads="1" noCrop="1"/>
          </p:cNvPicPr>
          <p:nvPr/>
        </p:nvPicPr>
        <p:blipFill>
          <a:blip r:embed="rId10" cstate="print"/>
          <a:srcRect/>
          <a:stretch>
            <a:fillRect/>
          </a:stretch>
        </p:blipFill>
        <p:spPr bwMode="auto">
          <a:xfrm>
            <a:off x="2483768" y="6309320"/>
            <a:ext cx="607997" cy="548680"/>
          </a:xfrm>
          <a:prstGeom prst="rect">
            <a:avLst/>
          </a:prstGeom>
          <a:noFill/>
        </p:spPr>
      </p:pic>
      <p:pic>
        <p:nvPicPr>
          <p:cNvPr id="33" name="Picture 8" descr="F:\My Gallery\AA\ANIMASI NET\animation\ANIMASI\ANIFLOWE.GIF"/>
          <p:cNvPicPr>
            <a:picLocks noChangeAspect="1" noChangeArrowheads="1" noCrop="1"/>
          </p:cNvPicPr>
          <p:nvPr/>
        </p:nvPicPr>
        <p:blipFill>
          <a:blip r:embed="rId10" cstate="print"/>
          <a:srcRect/>
          <a:stretch>
            <a:fillRect/>
          </a:stretch>
        </p:blipFill>
        <p:spPr bwMode="auto">
          <a:xfrm>
            <a:off x="1907704" y="6309320"/>
            <a:ext cx="607997" cy="5486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9728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7" name="Content Placeholder 2"/>
          <p:cNvSpPr txBox="1">
            <a:spLocks/>
          </p:cNvSpPr>
          <p:nvPr/>
        </p:nvSpPr>
        <p:spPr>
          <a:xfrm>
            <a:off x="3419872" y="197024"/>
            <a:ext cx="2736304" cy="63968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p>
            <a:pPr algn="ctr"/>
            <a:r>
              <a:rPr lang="ms-MY" sz="3200" b="1" dirty="0" smtClean="0">
                <a:solidFill>
                  <a:schemeClr val="bg1"/>
                </a:solidFill>
              </a:rPr>
              <a:t>SET INDUKSI</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38" name="Content Placeholder 2">
            <a:hlinkClick r:id="rId15" action="ppaction://hlinkfile"/>
          </p:cNvPr>
          <p:cNvSpPr txBox="1">
            <a:spLocks/>
          </p:cNvSpPr>
          <p:nvPr/>
        </p:nvSpPr>
        <p:spPr>
          <a:xfrm>
            <a:off x="2339752" y="1052736"/>
            <a:ext cx="4824536" cy="648072"/>
          </a:xfrm>
          <a:prstGeom prst="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r>
              <a:rPr lang="ms-MY" sz="2400" dirty="0" smtClean="0">
                <a:solidFill>
                  <a:schemeClr val="tx1"/>
                </a:solidFill>
                <a:latin typeface="Arial" pitchFamily="34" charset="0"/>
                <a:cs typeface="Arial" pitchFamily="34" charset="0"/>
              </a:rPr>
              <a:t>Nyanyian lagu </a:t>
            </a:r>
            <a:r>
              <a:rPr lang="ms-MY" sz="2400" u="sng" dirty="0" smtClean="0">
                <a:solidFill>
                  <a:schemeClr val="tx1"/>
                </a:solidFill>
                <a:latin typeface="Arial" pitchFamily="34" charset="0"/>
                <a:cs typeface="Arial" pitchFamily="34" charset="0"/>
              </a:rPr>
              <a:t>‘Sayang Keluarga’.</a:t>
            </a:r>
          </a:p>
        </p:txBody>
      </p:sp>
      <p:pic>
        <p:nvPicPr>
          <p:cNvPr id="7170" name="Picture 2" descr="http://2.bp.blogspot.com/_Wn1r0dXiSGo/TB78S5Faj4I/AAAAAAAAAA4/s-0Ip2UVnX8/s320/family.gif"/>
          <p:cNvPicPr>
            <a:picLocks noChangeAspect="1" noChangeArrowheads="1"/>
          </p:cNvPicPr>
          <p:nvPr/>
        </p:nvPicPr>
        <p:blipFill>
          <a:blip r:embed="rId16" cstate="print">
            <a:clrChange>
              <a:clrFrom>
                <a:srgbClr val="FFFFFF"/>
              </a:clrFrom>
              <a:clrTo>
                <a:srgbClr val="FFFFFF">
                  <a:alpha val="0"/>
                </a:srgbClr>
              </a:clrTo>
            </a:clrChange>
            <a:extLst>
              <a:ext uri="{BEBA8EAE-BF5A-486C-A8C5-ECC9F3942E4B}">
                <a14:imgProps xmlns:a14="http://schemas.microsoft.com/office/drawing/2010/main">
                  <a14:imgLayer r:embed="rId17">
                    <a14:imgEffect>
                      <a14:backgroundRemoval t="0" b="99187" l="0" r="100000">
                        <a14:foregroundMark x1="45714" y1="26423" x2="45714" y2="26423"/>
                        <a14:foregroundMark x1="38214" y1="27642" x2="38214" y2="27642"/>
                        <a14:foregroundMark x1="40357" y1="25610" x2="40357" y2="25610"/>
                        <a14:foregroundMark x1="45714" y1="39837" x2="45714" y2="39837"/>
                        <a14:foregroundMark x1="9643" y1="87805" x2="9643" y2="87805"/>
                        <a14:foregroundMark x1="60357" y1="30488" x2="60357" y2="30488"/>
                        <a14:foregroundMark x1="21071" y1="91870" x2="21071" y2="91870"/>
                        <a14:foregroundMark x1="26786" y1="90650" x2="26786" y2="90650"/>
                        <a14:foregroundMark x1="26786" y1="94715" x2="26786" y2="94715"/>
                        <a14:foregroundMark x1="5357" y1="96341" x2="5357" y2="96341"/>
                        <a14:foregroundMark x1="3571" y1="94715" x2="3571" y2="94715"/>
                        <a14:foregroundMark x1="16071" y1="65447" x2="16071" y2="65447"/>
                        <a14:foregroundMark x1="18571" y1="65041" x2="18571" y2="65041"/>
                        <a14:foregroundMark x1="16071" y1="70732" x2="16071" y2="70732"/>
                        <a14:foregroundMark x1="19643" y1="62195" x2="19643" y2="62195"/>
                        <a14:foregroundMark x1="16786" y1="68293" x2="16786" y2="68293"/>
                        <a14:foregroundMark x1="40357" y1="41463" x2="40357" y2="41463"/>
                        <a14:foregroundMark x1="66071" y1="29675" x2="66071" y2="29675"/>
                        <a14:foregroundMark x1="80357" y1="36992" x2="80357" y2="36992"/>
                        <a14:foregroundMark x1="21071" y1="88211" x2="21071" y2="88211"/>
                        <a14:foregroundMark x1="86071" y1="36992" x2="86071" y2="36992"/>
                        <a14:foregroundMark x1="47143" y1="26829" x2="47143" y2="26829"/>
                        <a14:foregroundMark x1="43929" y1="23984" x2="43929" y2="23984"/>
                        <a14:foregroundMark x1="61429" y1="21138" x2="61429" y2="21138"/>
                        <a14:foregroundMark x1="27143" y1="86179" x2="27143" y2="86179"/>
                        <a14:foregroundMark x1="89286" y1="61382" x2="89286" y2="61382"/>
                      </a14:backgroundRemoval>
                    </a14:imgEffect>
                  </a14:imgLayer>
                </a14:imgProps>
              </a:ext>
            </a:extLst>
          </a:blip>
          <a:srcRect/>
          <a:stretch>
            <a:fillRect/>
          </a:stretch>
        </p:blipFill>
        <p:spPr bwMode="auto">
          <a:xfrm>
            <a:off x="5364088" y="1844824"/>
            <a:ext cx="3360372" cy="2952328"/>
          </a:xfrm>
          <a:prstGeom prst="rect">
            <a:avLst/>
          </a:prstGeom>
          <a:noFill/>
        </p:spPr>
      </p:pic>
      <p:sp>
        <p:nvSpPr>
          <p:cNvPr id="36" name="Folded Corner 35"/>
          <p:cNvSpPr/>
          <p:nvPr/>
        </p:nvSpPr>
        <p:spPr>
          <a:xfrm>
            <a:off x="611560" y="1844824"/>
            <a:ext cx="4824536" cy="3024336"/>
          </a:xfrm>
          <a:prstGeom prst="foldedCorner">
            <a:avLst/>
          </a:prstGeom>
          <a:solidFill>
            <a:srgbClr val="FF00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Saya sayang akan ibu bapa, </a:t>
            </a:r>
            <a:b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abang, adik, kakak juga.</a:t>
            </a:r>
          </a:p>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Datuk, nenek tidaklah ku lupa </a:t>
            </a:r>
          </a:p>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Hati gembira bersama.</a:t>
            </a:r>
            <a:endPar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172" name="Picture 4" descr="http://2.bp.blogspot.com/_gzlLc7J3OFA/TL2uQJaiKCI/AAAAAAAABvE/UWvy_86jUSw/s400/Home.png">
            <a:hlinkClick r:id="rId18" action="ppaction://hlinksldjump"/>
          </p:cNvPr>
          <p:cNvPicPr>
            <a:picLocks noChangeAspect="1" noChangeArrowheads="1"/>
          </p:cNvPicPr>
          <p:nvPr/>
        </p:nvPicPr>
        <p:blipFill>
          <a:blip r:embed="rId19" cstate="print">
            <a:clrChange>
              <a:clrFrom>
                <a:srgbClr val="FFFFFF"/>
              </a:clrFrom>
              <a:clrTo>
                <a:srgbClr val="FFFFFF">
                  <a:alpha val="0"/>
                </a:srgbClr>
              </a:clrTo>
            </a:clrChange>
            <a:extLst>
              <a:ext uri="{BEBA8EAE-BF5A-486C-A8C5-ECC9F3942E4B}">
                <a14:imgProps xmlns:a14="http://schemas.microsoft.com/office/drawing/2010/main">
                  <a14:imgLayer r:embed="rId20">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pic>
        <p:nvPicPr>
          <p:cNvPr id="39" name="Picture 3" descr="F:\My Gallery\AA\ANIMASI NET\babies_60.gif"/>
          <p:cNvPicPr>
            <a:picLocks noChangeAspect="1" noChangeArrowheads="1" noCrop="1"/>
          </p:cNvPicPr>
          <p:nvPr/>
        </p:nvPicPr>
        <p:blipFill>
          <a:blip r:embed="rId21" cstate="print"/>
          <a:srcRect/>
          <a:stretch>
            <a:fillRect/>
          </a:stretch>
        </p:blipFill>
        <p:spPr bwMode="auto">
          <a:xfrm>
            <a:off x="251520" y="3789040"/>
            <a:ext cx="952500" cy="971550"/>
          </a:xfrm>
          <a:prstGeom prst="rect">
            <a:avLst/>
          </a:prstGeom>
          <a:noFill/>
        </p:spPr>
      </p:pic>
      <p:sp>
        <p:nvSpPr>
          <p:cNvPr id="40" name="Content Placeholder 2">
            <a:hlinkClick r:id="rId22" action="ppaction://hlinksldjump"/>
          </p:cNvPr>
          <p:cNvSpPr txBox="1">
            <a:spLocks/>
          </p:cNvSpPr>
          <p:nvPr/>
        </p:nvSpPr>
        <p:spPr>
          <a:xfrm>
            <a:off x="6008611" y="6427400"/>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8" name="Content Placeholder 2">
            <a:hlinkClick r:id="rId23" action="ppaction://hlinksldjump"/>
          </p:cNvPr>
          <p:cNvSpPr txBox="1">
            <a:spLocks/>
          </p:cNvSpPr>
          <p:nvPr/>
        </p:nvSpPr>
        <p:spPr>
          <a:xfrm>
            <a:off x="6368651" y="6427400"/>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9" name="Content Placeholder 2">
            <a:hlinkClick r:id="rId24" action="ppaction://hlinksldjump"/>
          </p:cNvPr>
          <p:cNvSpPr txBox="1">
            <a:spLocks/>
          </p:cNvSpPr>
          <p:nvPr/>
        </p:nvSpPr>
        <p:spPr>
          <a:xfrm>
            <a:off x="6728691" y="6427400"/>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0" name="Content Placeholder 2">
            <a:hlinkClick r:id="rId25" action="ppaction://hlinksldjump"/>
          </p:cNvPr>
          <p:cNvSpPr txBox="1">
            <a:spLocks/>
          </p:cNvSpPr>
          <p:nvPr/>
        </p:nvSpPr>
        <p:spPr>
          <a:xfrm>
            <a:off x="7092279" y="6427400"/>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1" name="Content Placeholder 2">
            <a:hlinkClick r:id="rId26" action="ppaction://hlinksldjump"/>
          </p:cNvPr>
          <p:cNvSpPr txBox="1">
            <a:spLocks/>
          </p:cNvSpPr>
          <p:nvPr/>
        </p:nvSpPr>
        <p:spPr>
          <a:xfrm>
            <a:off x="7488323" y="6427400"/>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1" name="Content Placeholder 2">
            <a:hlinkClick r:id="rId27" action="ppaction://hlinksldjump"/>
          </p:cNvPr>
          <p:cNvSpPr txBox="1">
            <a:spLocks/>
          </p:cNvSpPr>
          <p:nvPr/>
        </p:nvSpPr>
        <p:spPr>
          <a:xfrm>
            <a:off x="5076056" y="6441592"/>
            <a:ext cx="864095" cy="227768"/>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7" name="Content Placeholder 2"/>
          <p:cNvSpPr txBox="1">
            <a:spLocks/>
          </p:cNvSpPr>
          <p:nvPr/>
        </p:nvSpPr>
        <p:spPr>
          <a:xfrm>
            <a:off x="3275856" y="188640"/>
            <a:ext cx="2736304" cy="855712"/>
          </a:xfrm>
          <a:prstGeom prst="bevel">
            <a:avLst>
              <a:gd name="adj" fmla="val 21163"/>
            </a:avLst>
          </a:prstGeom>
          <a:solidFill>
            <a:srgbClr val="CC00CC"/>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3000" b="1" dirty="0" smtClean="0">
                <a:solidFill>
                  <a:schemeClr val="bg1"/>
                </a:solidFill>
              </a:rPr>
              <a:t>LANGKAH 1</a:t>
            </a:r>
            <a:endParaRPr kumimoji="0" lang="ms-MY" sz="3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38" name="Content Placeholder 2"/>
          <p:cNvSpPr txBox="1">
            <a:spLocks/>
          </p:cNvSpPr>
          <p:nvPr/>
        </p:nvSpPr>
        <p:spPr>
          <a:xfrm>
            <a:off x="1403648" y="1700808"/>
            <a:ext cx="6552728" cy="2016224"/>
          </a:xfrm>
          <a:prstGeom prst="round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pPr algn="ctr"/>
            <a:endParaRPr lang="ms-MY" sz="1600" dirty="0" smtClean="0">
              <a:solidFill>
                <a:schemeClr val="tx1"/>
              </a:solidFill>
              <a:latin typeface="Arial" pitchFamily="34" charset="0"/>
              <a:cs typeface="Arial" pitchFamily="34" charset="0"/>
            </a:endParaRPr>
          </a:p>
          <a:p>
            <a:pPr algn="ctr"/>
            <a:r>
              <a:rPr lang="ms-MY" sz="2800" dirty="0" smtClean="0">
                <a:solidFill>
                  <a:schemeClr val="tx1"/>
                </a:solidFill>
                <a:latin typeface="Arial" pitchFamily="34" charset="0"/>
                <a:cs typeface="Arial" pitchFamily="34" charset="0"/>
              </a:rPr>
              <a:t>Murid dipanggil secara rawak untuk menceritakan latar belakang diri dan keluarga.</a:t>
            </a:r>
          </a:p>
        </p:txBody>
      </p:sp>
      <p:cxnSp>
        <p:nvCxnSpPr>
          <p:cNvPr id="40" name="Straight Connector 39"/>
          <p:cNvCxnSpPr/>
          <p:nvPr/>
        </p:nvCxnSpPr>
        <p:spPr>
          <a:xfrm rot="5400000">
            <a:off x="3707904" y="1340768"/>
            <a:ext cx="57606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rot="5400000">
            <a:off x="5004048" y="1340768"/>
            <a:ext cx="576064" cy="0"/>
          </a:xfrm>
          <a:prstGeom prst="line">
            <a:avLst/>
          </a:prstGeom>
          <a:ln w="57150"/>
        </p:spPr>
        <p:style>
          <a:lnRef idx="3">
            <a:schemeClr val="dk1"/>
          </a:lnRef>
          <a:fillRef idx="0">
            <a:schemeClr val="dk1"/>
          </a:fillRef>
          <a:effectRef idx="2">
            <a:schemeClr val="dk1"/>
          </a:effectRef>
          <a:fontRef idx="minor">
            <a:schemeClr val="tx1"/>
          </a:fontRef>
        </p:style>
      </p:cxnSp>
      <p:pic>
        <p:nvPicPr>
          <p:cNvPr id="5122" name="Picture 2" descr="F:\My Gallery\AA\ANIMASI NET\ANIMASI\KELIP\ARROW101.GIF"/>
          <p:cNvPicPr>
            <a:picLocks noChangeAspect="1" noChangeArrowheads="1" noCrop="1"/>
          </p:cNvPicPr>
          <p:nvPr/>
        </p:nvPicPr>
        <p:blipFill>
          <a:blip r:embed="rId15" cstate="print"/>
          <a:srcRect/>
          <a:stretch>
            <a:fillRect/>
          </a:stretch>
        </p:blipFill>
        <p:spPr bwMode="auto">
          <a:xfrm>
            <a:off x="7324148" y="6169679"/>
            <a:ext cx="988690" cy="752475"/>
          </a:xfrm>
          <a:prstGeom prst="rect">
            <a:avLst/>
          </a:prstGeom>
          <a:noFill/>
        </p:spPr>
      </p:pic>
      <p:pic>
        <p:nvPicPr>
          <p:cNvPr id="39" name="Picture 6" descr="F:\My Gallery\AA\ANIMASI NET\butterflies_36.gif"/>
          <p:cNvPicPr>
            <a:picLocks noChangeAspect="1" noChangeArrowheads="1"/>
          </p:cNvPicPr>
          <p:nvPr/>
        </p:nvPicPr>
        <p:blipFill>
          <a:blip r:embed="rId16" cstate="print"/>
          <a:srcRect/>
          <a:stretch>
            <a:fillRect/>
          </a:stretch>
        </p:blipFill>
        <p:spPr bwMode="auto">
          <a:xfrm>
            <a:off x="1547664"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50" name="Picture 4" descr="http://2.bp.blogspot.com/_gzlLc7J3OFA/TL2uQJaiKCI/AAAAAAAABvE/UWvy_86jUSw/s400/Home.png">
            <a:hlinkClick r:id="rId17" action="ppaction://hlinksldjump"/>
          </p:cNvPr>
          <p:cNvPicPr>
            <a:picLocks noChangeAspect="1" noChangeArrowheads="1"/>
          </p:cNvPicPr>
          <p:nvPr/>
        </p:nvPicPr>
        <p:blipFill>
          <a:blip r:embed="rId18" cstate="print">
            <a:clrChange>
              <a:clrFrom>
                <a:srgbClr val="FFFFFF"/>
              </a:clrFrom>
              <a:clrTo>
                <a:srgbClr val="FFFFFF">
                  <a:alpha val="0"/>
                </a:srgbClr>
              </a:clrTo>
            </a:clrChange>
            <a:extLst>
              <a:ext uri="{BEBA8EAE-BF5A-486C-A8C5-ECC9F3942E4B}">
                <a14:imgProps xmlns:a14="http://schemas.microsoft.com/office/drawing/2010/main">
                  <a14:imgLayer r:embed="rId19">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sp>
        <p:nvSpPr>
          <p:cNvPr id="52" name="Content Placeholder 2">
            <a:hlinkClick r:id="rId20" action="ppaction://hlinksldjump"/>
          </p:cNvPr>
          <p:cNvSpPr txBox="1">
            <a:spLocks/>
          </p:cNvSpPr>
          <p:nvPr/>
        </p:nvSpPr>
        <p:spPr>
          <a:xfrm>
            <a:off x="5171651" y="6499408"/>
            <a:ext cx="291580" cy="216024"/>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3" name="Content Placeholder 2">
            <a:hlinkClick r:id="rId21" action="ppaction://hlinksldjump"/>
          </p:cNvPr>
          <p:cNvSpPr txBox="1">
            <a:spLocks/>
          </p:cNvSpPr>
          <p:nvPr/>
        </p:nvSpPr>
        <p:spPr>
          <a:xfrm>
            <a:off x="5531691"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4" name="Content Placeholder 2">
            <a:hlinkClick r:id="rId22" action="ppaction://hlinksldjump"/>
          </p:cNvPr>
          <p:cNvSpPr txBox="1">
            <a:spLocks/>
          </p:cNvSpPr>
          <p:nvPr/>
        </p:nvSpPr>
        <p:spPr>
          <a:xfrm>
            <a:off x="5891731"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5" name="Content Placeholder 2">
            <a:hlinkClick r:id="rId23" action="ppaction://hlinksldjump"/>
          </p:cNvPr>
          <p:cNvSpPr txBox="1">
            <a:spLocks/>
          </p:cNvSpPr>
          <p:nvPr/>
        </p:nvSpPr>
        <p:spPr>
          <a:xfrm>
            <a:off x="6255319"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6" name="Content Placeholder 2">
            <a:hlinkClick r:id="rId24" action="ppaction://hlinksldjump"/>
          </p:cNvPr>
          <p:cNvSpPr txBox="1">
            <a:spLocks/>
          </p:cNvSpPr>
          <p:nvPr/>
        </p:nvSpPr>
        <p:spPr>
          <a:xfrm>
            <a:off x="6651363" y="6499408"/>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7" name="Content Placeholder 2">
            <a:hlinkClick r:id="rId25" action="ppaction://hlinksldjump"/>
          </p:cNvPr>
          <p:cNvSpPr txBox="1">
            <a:spLocks/>
          </p:cNvSpPr>
          <p:nvPr/>
        </p:nvSpPr>
        <p:spPr>
          <a:xfrm>
            <a:off x="4239096" y="6513600"/>
            <a:ext cx="864095" cy="22776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19"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03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03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9236"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9234"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4"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5"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7"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3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9222"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9224"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9238"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922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9228"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9218"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9226"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29"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9232"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2" name="Rectangle 31"/>
          <p:cNvSpPr/>
          <p:nvPr/>
        </p:nvSpPr>
        <p:spPr>
          <a:xfrm>
            <a:off x="971600" y="1124744"/>
            <a:ext cx="7488832" cy="352839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ms-MY" dirty="0"/>
          </a:p>
        </p:txBody>
      </p:sp>
      <p:sp>
        <p:nvSpPr>
          <p:cNvPr id="33" name="Rounded Rectangle 32"/>
          <p:cNvSpPr/>
          <p:nvPr/>
        </p:nvSpPr>
        <p:spPr>
          <a:xfrm>
            <a:off x="1763688" y="188640"/>
            <a:ext cx="5976664" cy="72008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ms-MY" sz="2800" b="1" dirty="0" smtClean="0">
                <a:solidFill>
                  <a:srgbClr val="00FF00"/>
                </a:solidFill>
                <a:latin typeface="Calligraph421 BT" pitchFamily="66" charset="0"/>
              </a:rPr>
              <a:t>D</a:t>
            </a:r>
            <a:r>
              <a:rPr lang="ms-MY" sz="2800" b="1" dirty="0" smtClean="0">
                <a:solidFill>
                  <a:srgbClr val="FFFF00"/>
                </a:solidFill>
                <a:latin typeface="Calligraph421 BT" pitchFamily="66" charset="0"/>
              </a:rPr>
              <a:t>I</a:t>
            </a:r>
            <a:r>
              <a:rPr lang="ms-MY" sz="2800" b="1" dirty="0" smtClean="0">
                <a:solidFill>
                  <a:srgbClr val="0000FF"/>
                </a:solidFill>
                <a:latin typeface="Calligraph421 BT" pitchFamily="66" charset="0"/>
              </a:rPr>
              <a:t>S</a:t>
            </a:r>
            <a:r>
              <a:rPr lang="ms-MY" sz="2800" b="1" dirty="0" smtClean="0">
                <a:solidFill>
                  <a:srgbClr val="FF0066"/>
                </a:solidFill>
                <a:latin typeface="Calligraph421 BT" pitchFamily="66" charset="0"/>
              </a:rPr>
              <a:t>E</a:t>
            </a:r>
            <a:r>
              <a:rPr lang="ms-MY" sz="2800" b="1" dirty="0" smtClean="0">
                <a:solidFill>
                  <a:srgbClr val="FF00FF"/>
                </a:solidFill>
                <a:latin typeface="Calligraph421 BT" pitchFamily="66" charset="0"/>
              </a:rPr>
              <a:t>D</a:t>
            </a:r>
            <a:r>
              <a:rPr lang="ms-MY" sz="2800" b="1" dirty="0" smtClean="0">
                <a:solidFill>
                  <a:srgbClr val="FF9900"/>
                </a:solidFill>
                <a:latin typeface="Calligraph421 BT" pitchFamily="66" charset="0"/>
              </a:rPr>
              <a:t>I</a:t>
            </a:r>
            <a:r>
              <a:rPr lang="ms-MY" sz="2800" b="1" dirty="0" smtClean="0">
                <a:solidFill>
                  <a:srgbClr val="0099FF"/>
                </a:solidFill>
                <a:latin typeface="Calligraph421 BT" pitchFamily="66" charset="0"/>
              </a:rPr>
              <a:t>A</a:t>
            </a:r>
            <a:r>
              <a:rPr lang="ms-MY" sz="2800" b="1" dirty="0" smtClean="0">
                <a:solidFill>
                  <a:srgbClr val="00FF00"/>
                </a:solidFill>
                <a:latin typeface="Calligraph421 BT" pitchFamily="66" charset="0"/>
              </a:rPr>
              <a:t>K</a:t>
            </a:r>
            <a:r>
              <a:rPr lang="ms-MY" sz="2800" b="1" dirty="0" smtClean="0">
                <a:solidFill>
                  <a:srgbClr val="FFFF00"/>
                </a:solidFill>
                <a:latin typeface="Calligraph421 BT" pitchFamily="66" charset="0"/>
              </a:rPr>
              <a:t>A</a:t>
            </a:r>
            <a:r>
              <a:rPr lang="ms-MY" sz="2800" b="1" dirty="0" smtClean="0">
                <a:solidFill>
                  <a:srgbClr val="0099FF"/>
                </a:solidFill>
                <a:latin typeface="Calligraph421 BT" pitchFamily="66" charset="0"/>
              </a:rPr>
              <a:t>N</a:t>
            </a:r>
            <a:r>
              <a:rPr lang="ms-MY" sz="2800" b="1" dirty="0" smtClean="0">
                <a:latin typeface="Calligraph421 BT" pitchFamily="66" charset="0"/>
              </a:rPr>
              <a:t> </a:t>
            </a:r>
            <a:r>
              <a:rPr lang="ms-MY" sz="2800" b="1" dirty="0" smtClean="0">
                <a:solidFill>
                  <a:srgbClr val="FF0066"/>
                </a:solidFill>
                <a:latin typeface="Calligraph421 BT" pitchFamily="66" charset="0"/>
              </a:rPr>
              <a:t>O</a:t>
            </a:r>
            <a:r>
              <a:rPr lang="ms-MY" sz="2800" b="1" dirty="0" smtClean="0">
                <a:solidFill>
                  <a:srgbClr val="FF00FF"/>
                </a:solidFill>
                <a:latin typeface="Calligraph421 BT" pitchFamily="66" charset="0"/>
              </a:rPr>
              <a:t>L</a:t>
            </a:r>
            <a:r>
              <a:rPr lang="ms-MY" sz="2800" b="1" dirty="0" smtClean="0">
                <a:solidFill>
                  <a:srgbClr val="FF9900"/>
                </a:solidFill>
                <a:latin typeface="Calligraph421 BT" pitchFamily="66" charset="0"/>
              </a:rPr>
              <a:t>E</a:t>
            </a:r>
            <a:r>
              <a:rPr lang="ms-MY" sz="2800" b="1" dirty="0" smtClean="0">
                <a:solidFill>
                  <a:srgbClr val="99CCFF"/>
                </a:solidFill>
                <a:latin typeface="Calligraph421 BT" pitchFamily="66" charset="0"/>
              </a:rPr>
              <a:t>H</a:t>
            </a:r>
            <a:r>
              <a:rPr lang="ms-MY" sz="2800" b="1" dirty="0" smtClean="0">
                <a:solidFill>
                  <a:schemeClr val="bg1"/>
                </a:solidFill>
                <a:latin typeface="Calligraph421 BT" pitchFamily="66" charset="0"/>
              </a:rPr>
              <a:t>:</a:t>
            </a:r>
            <a:endParaRPr lang="ms-MY" sz="2800" b="1" dirty="0">
              <a:solidFill>
                <a:schemeClr val="bg1"/>
              </a:solidFill>
              <a:latin typeface="Calligraph421 BT" pitchFamily="66" charset="0"/>
            </a:endParaRPr>
          </a:p>
        </p:txBody>
      </p:sp>
      <p:pic>
        <p:nvPicPr>
          <p:cNvPr id="45061" name="Picture 5" descr="F:\My Gallery\AA\ANIMASI NET\animation\ANIMASI\Copy (2) of Snail-01.gif">
            <a:hlinkClick r:id="rId15" action="ppaction://hlinksldjump"/>
          </p:cNvPr>
          <p:cNvPicPr>
            <a:picLocks noChangeAspect="1" noChangeArrowheads="1" noCrop="1"/>
          </p:cNvPicPr>
          <p:nvPr/>
        </p:nvPicPr>
        <p:blipFill>
          <a:blip r:embed="rId16" cstate="print"/>
          <a:srcRect/>
          <a:stretch>
            <a:fillRect/>
          </a:stretch>
        </p:blipFill>
        <p:spPr bwMode="auto">
          <a:xfrm>
            <a:off x="5657850" y="5905500"/>
            <a:ext cx="3486150" cy="952500"/>
          </a:xfrm>
          <a:prstGeom prst="rect">
            <a:avLst/>
          </a:prstGeom>
          <a:noFill/>
        </p:spPr>
      </p:pic>
      <p:pic>
        <p:nvPicPr>
          <p:cNvPr id="45058" name="Picture 2" descr="C:\Users\FatiN_15\Downloads\var_flower_cartoon.jpg"/>
          <p:cNvPicPr>
            <a:picLocks noChangeAspect="1" noChangeArrowheads="1"/>
          </p:cNvPicPr>
          <p:nvPr/>
        </p:nvPicPr>
        <p:blipFill>
          <a:blip r:embed="rId17" cstate="print"/>
          <a:srcRect l="3580" t="4641" r="3580" b="2961"/>
          <a:stretch>
            <a:fillRect/>
          </a:stretch>
        </p:blipFill>
        <p:spPr bwMode="auto">
          <a:xfrm>
            <a:off x="1475656" y="1484784"/>
            <a:ext cx="2118344" cy="2774022"/>
          </a:xfrm>
          <a:prstGeom prst="rect">
            <a:avLst/>
          </a:prstGeom>
          <a:noFill/>
        </p:spPr>
      </p:pic>
      <p:pic>
        <p:nvPicPr>
          <p:cNvPr id="37" name="Picture 2" descr="F:\My Gallery\AA\ANIMASI NET\animation\Animation\fireworks_big_burst_md_wht.gif"/>
          <p:cNvPicPr>
            <a:picLocks noChangeAspect="1" noChangeArrowheads="1" noCrop="1"/>
          </p:cNvPicPr>
          <p:nvPr/>
        </p:nvPicPr>
        <p:blipFill>
          <a:blip r:embed="rId18" cstate="print">
            <a:clrChange>
              <a:clrFrom>
                <a:srgbClr val="FFFFFF"/>
              </a:clrFrom>
              <a:clrTo>
                <a:srgbClr val="FFFFFF">
                  <a:alpha val="0"/>
                </a:srgbClr>
              </a:clrTo>
            </a:clrChange>
          </a:blip>
          <a:srcRect/>
          <a:stretch>
            <a:fillRect/>
          </a:stretch>
        </p:blipFill>
        <p:spPr bwMode="auto">
          <a:xfrm rot="20143022">
            <a:off x="-343582" y="-143838"/>
            <a:ext cx="2429603" cy="2531290"/>
          </a:xfrm>
          <a:prstGeom prst="rect">
            <a:avLst/>
          </a:prstGeom>
          <a:noFill/>
        </p:spPr>
      </p:pic>
      <p:pic>
        <p:nvPicPr>
          <p:cNvPr id="45059" name="Picture 3" descr="D:\oke\me.jpg"/>
          <p:cNvPicPr>
            <a:picLocks noChangeAspect="1" noChangeArrowheads="1"/>
          </p:cNvPicPr>
          <p:nvPr/>
        </p:nvPicPr>
        <p:blipFill>
          <a:blip r:embed="rId19" cstate="print"/>
          <a:srcRect/>
          <a:stretch>
            <a:fillRect/>
          </a:stretch>
        </p:blipFill>
        <p:spPr bwMode="auto">
          <a:xfrm>
            <a:off x="1691680" y="1626483"/>
            <a:ext cx="1669751" cy="2436016"/>
          </a:xfrm>
          <a:prstGeom prst="rect">
            <a:avLst/>
          </a:prstGeom>
          <a:noFill/>
        </p:spPr>
      </p:pic>
      <p:sp>
        <p:nvSpPr>
          <p:cNvPr id="34" name="TextBox 33"/>
          <p:cNvSpPr txBox="1"/>
          <p:nvPr/>
        </p:nvSpPr>
        <p:spPr>
          <a:xfrm>
            <a:off x="3563888" y="1772816"/>
            <a:ext cx="4680520" cy="261610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ms-MY"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Norfatinah Binti Jiamil</a:t>
            </a:r>
          </a:p>
          <a:p>
            <a:pPr algn="ctr"/>
            <a:r>
              <a:rPr lang="ms-MY"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PISMP Bahasa Melayu Ambilan Januari 2010</a:t>
            </a:r>
          </a:p>
          <a:p>
            <a:pPr algn="ctr"/>
            <a:r>
              <a:rPr lang="ms-MY"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Semester 3</a:t>
            </a:r>
          </a:p>
          <a:p>
            <a:pPr algn="ctr"/>
            <a:r>
              <a:rPr lang="ms-MY"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IPG Kampus Kent Tuaran.</a:t>
            </a:r>
          </a:p>
          <a:p>
            <a:endParaRPr lang="ms-MY"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childTnLst>
                          </p:cTn>
                        </p:par>
                        <p:par>
                          <p:cTn id="21" fill="hold">
                            <p:stCondLst>
                              <p:cond delay="2000"/>
                            </p:stCondLst>
                            <p:childTnLst>
                              <p:par>
                                <p:cTn id="22" presetID="18" presetClass="emph" presetSubtype="0" fill="hold" grpId="1" nodeType="afterEffect">
                                  <p:stCondLst>
                                    <p:cond delay="0"/>
                                  </p:stCondLst>
                                  <p:iterate type="lt">
                                    <p:tmPct val="4000"/>
                                  </p:iterate>
                                  <p:childTnLst>
                                    <p:set>
                                      <p:cBhvr override="childStyle">
                                        <p:cTn id="23" dur="500" fill="hold"/>
                                        <p:tgtEl>
                                          <p:spTgt spid="33"/>
                                        </p:tgtEl>
                                        <p:attrNameLst>
                                          <p:attrName>style.textDecorationUnderline</p:attrName>
                                        </p:attrNameLst>
                                      </p:cBhvr>
                                      <p:to>
                                        <p:strVal val="true"/>
                                      </p:to>
                                    </p:set>
                                  </p:childTnLst>
                                </p:cTn>
                              </p:par>
                              <p:par>
                                <p:cTn id="24" presetID="3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1000" fill="hold"/>
                                        <p:tgtEl>
                                          <p:spTgt spid="32"/>
                                        </p:tgtEl>
                                        <p:attrNameLst>
                                          <p:attrName>ppt_w</p:attrName>
                                        </p:attrNameLst>
                                      </p:cBhvr>
                                      <p:tavLst>
                                        <p:tav tm="0">
                                          <p:val>
                                            <p:fltVal val="0"/>
                                          </p:val>
                                        </p:tav>
                                        <p:tav tm="100000">
                                          <p:val>
                                            <p:strVal val="#ppt_w"/>
                                          </p:val>
                                        </p:tav>
                                      </p:tavLst>
                                    </p:anim>
                                    <p:anim calcmode="lin" valueType="num">
                                      <p:cBhvr>
                                        <p:cTn id="27" dur="1000" fill="hold"/>
                                        <p:tgtEl>
                                          <p:spTgt spid="32"/>
                                        </p:tgtEl>
                                        <p:attrNameLst>
                                          <p:attrName>ppt_h</p:attrName>
                                        </p:attrNameLst>
                                      </p:cBhvr>
                                      <p:tavLst>
                                        <p:tav tm="0">
                                          <p:val>
                                            <p:fltVal val="0"/>
                                          </p:val>
                                        </p:tav>
                                        <p:tav tm="100000">
                                          <p:val>
                                            <p:strVal val="#ppt_h"/>
                                          </p:val>
                                        </p:tav>
                                      </p:tavLst>
                                    </p:anim>
                                    <p:anim calcmode="lin" valueType="num">
                                      <p:cBhvr>
                                        <p:cTn id="28" dur="1000" fill="hold"/>
                                        <p:tgtEl>
                                          <p:spTgt spid="32"/>
                                        </p:tgtEl>
                                        <p:attrNameLst>
                                          <p:attrName>style.rotation</p:attrName>
                                        </p:attrNameLst>
                                      </p:cBhvr>
                                      <p:tavLst>
                                        <p:tav tm="0">
                                          <p:val>
                                            <p:fltVal val="90"/>
                                          </p:val>
                                        </p:tav>
                                        <p:tav tm="100000">
                                          <p:val>
                                            <p:fltVal val="0"/>
                                          </p:val>
                                        </p:tav>
                                      </p:tavLst>
                                    </p:anim>
                                    <p:animEffect transition="in" filter="fade">
                                      <p:cBhvr>
                                        <p:cTn id="29" dur="1000"/>
                                        <p:tgtEl>
                                          <p:spTgt spid="32"/>
                                        </p:tgtEl>
                                      </p:cBhvr>
                                    </p:animEffect>
                                  </p:childTnLst>
                                </p:cTn>
                              </p:par>
                              <p:par>
                                <p:cTn id="30" presetID="31" presetClass="entr" presetSubtype="0" fill="hold" grpId="0" nodeType="withEffect">
                                  <p:stCondLst>
                                    <p:cond delay="0"/>
                                  </p:stCondLst>
                                  <p:iterate type="lt">
                                    <p:tmPct val="0"/>
                                  </p:iterate>
                                  <p:childTnLst>
                                    <p:set>
                                      <p:cBhvr>
                                        <p:cTn id="31" dur="1" fill="hold">
                                          <p:stCondLst>
                                            <p:cond delay="0"/>
                                          </p:stCondLst>
                                        </p:cTn>
                                        <p:tgtEl>
                                          <p:spTgt spid="34"/>
                                        </p:tgtEl>
                                        <p:attrNameLst>
                                          <p:attrName>style.visibility</p:attrName>
                                        </p:attrNameLst>
                                      </p:cBhvr>
                                      <p:to>
                                        <p:strVal val="visible"/>
                                      </p:to>
                                    </p:set>
                                    <p:anim calcmode="lin" valueType="num">
                                      <p:cBhvr>
                                        <p:cTn id="32" dur="1000" fill="hold"/>
                                        <p:tgtEl>
                                          <p:spTgt spid="34"/>
                                        </p:tgtEl>
                                        <p:attrNameLst>
                                          <p:attrName>ppt_w</p:attrName>
                                        </p:attrNameLst>
                                      </p:cBhvr>
                                      <p:tavLst>
                                        <p:tav tm="0">
                                          <p:val>
                                            <p:fltVal val="0"/>
                                          </p:val>
                                        </p:tav>
                                        <p:tav tm="100000">
                                          <p:val>
                                            <p:strVal val="#ppt_w"/>
                                          </p:val>
                                        </p:tav>
                                      </p:tavLst>
                                    </p:anim>
                                    <p:anim calcmode="lin" valueType="num">
                                      <p:cBhvr>
                                        <p:cTn id="33" dur="1000" fill="hold"/>
                                        <p:tgtEl>
                                          <p:spTgt spid="34"/>
                                        </p:tgtEl>
                                        <p:attrNameLst>
                                          <p:attrName>ppt_h</p:attrName>
                                        </p:attrNameLst>
                                      </p:cBhvr>
                                      <p:tavLst>
                                        <p:tav tm="0">
                                          <p:val>
                                            <p:fltVal val="0"/>
                                          </p:val>
                                        </p:tav>
                                        <p:tav tm="100000">
                                          <p:val>
                                            <p:strVal val="#ppt_h"/>
                                          </p:val>
                                        </p:tav>
                                      </p:tavLst>
                                    </p:anim>
                                    <p:anim calcmode="lin" valueType="num">
                                      <p:cBhvr>
                                        <p:cTn id="34" dur="1000" fill="hold"/>
                                        <p:tgtEl>
                                          <p:spTgt spid="34"/>
                                        </p:tgtEl>
                                        <p:attrNameLst>
                                          <p:attrName>style.rotation</p:attrName>
                                        </p:attrNameLst>
                                      </p:cBhvr>
                                      <p:tavLst>
                                        <p:tav tm="0">
                                          <p:val>
                                            <p:fltVal val="90"/>
                                          </p:val>
                                        </p:tav>
                                        <p:tav tm="100000">
                                          <p:val>
                                            <p:fltVal val="0"/>
                                          </p:val>
                                        </p:tav>
                                      </p:tavLst>
                                    </p:anim>
                                    <p:animEffect transition="in" filter="fade">
                                      <p:cBhvr>
                                        <p:cTn id="35" dur="1000"/>
                                        <p:tgtEl>
                                          <p:spTgt spid="34"/>
                                        </p:tgtEl>
                                      </p:cBhvr>
                                    </p:animEffect>
                                  </p:childTnLst>
                                </p:cTn>
                              </p:par>
                            </p:childTnLst>
                          </p:cTn>
                        </p:par>
                        <p:par>
                          <p:cTn id="36" fill="hold">
                            <p:stCondLst>
                              <p:cond delay="3000"/>
                            </p:stCondLst>
                            <p:childTnLst>
                              <p:par>
                                <p:cTn id="37" presetID="34" presetClass="emph" presetSubtype="0" fill="hold" grpId="1" nodeType="after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4"/>
                                        </p:tgtEl>
                                        <p:attrNameLst>
                                          <p:attrName>ppt_x</p:attrName>
                                          <p:attrName>ppt_y</p:attrName>
                                        </p:attrNameLst>
                                      </p:cBhvr>
                                    </p:animMotion>
                                    <p:animRot by="1500000">
                                      <p:cBhvr>
                                        <p:cTn id="39" dur="125" fill="hold">
                                          <p:stCondLst>
                                            <p:cond delay="0"/>
                                          </p:stCondLst>
                                        </p:cTn>
                                        <p:tgtEl>
                                          <p:spTgt spid="34"/>
                                        </p:tgtEl>
                                        <p:attrNameLst>
                                          <p:attrName>r</p:attrName>
                                        </p:attrNameLst>
                                      </p:cBhvr>
                                    </p:animRot>
                                    <p:animRot by="-1500000">
                                      <p:cBhvr>
                                        <p:cTn id="40" dur="125" fill="hold">
                                          <p:stCondLst>
                                            <p:cond delay="125"/>
                                          </p:stCondLst>
                                        </p:cTn>
                                        <p:tgtEl>
                                          <p:spTgt spid="34"/>
                                        </p:tgtEl>
                                        <p:attrNameLst>
                                          <p:attrName>r</p:attrName>
                                        </p:attrNameLst>
                                      </p:cBhvr>
                                    </p:animRot>
                                    <p:animRot by="-1500000">
                                      <p:cBhvr>
                                        <p:cTn id="41" dur="125" fill="hold">
                                          <p:stCondLst>
                                            <p:cond delay="250"/>
                                          </p:stCondLst>
                                        </p:cTn>
                                        <p:tgtEl>
                                          <p:spTgt spid="34"/>
                                        </p:tgtEl>
                                        <p:attrNameLst>
                                          <p:attrName>r</p:attrName>
                                        </p:attrNameLst>
                                      </p:cBhvr>
                                    </p:animRot>
                                    <p:animRot by="1500000">
                                      <p:cBhvr>
                                        <p:cTn id="42" dur="125" fill="hold">
                                          <p:stCondLst>
                                            <p:cond delay="375"/>
                                          </p:stCondLst>
                                        </p:cTn>
                                        <p:tgtEl>
                                          <p:spTgt spid="34"/>
                                        </p:tgtEl>
                                        <p:attrNameLst>
                                          <p:attrName>r</p:attrName>
                                        </p:attrNameLst>
                                      </p:cBhvr>
                                    </p:animRot>
                                  </p:childTnLst>
                                </p:cTn>
                              </p:par>
                              <p:par>
                                <p:cTn id="43" presetID="26" presetClass="entr" presetSubtype="0" fill="hold" nodeType="withEffect">
                                  <p:stCondLst>
                                    <p:cond delay="0"/>
                                  </p:stCondLst>
                                  <p:childTnLst>
                                    <p:set>
                                      <p:cBhvr>
                                        <p:cTn id="44" dur="1" fill="hold">
                                          <p:stCondLst>
                                            <p:cond delay="0"/>
                                          </p:stCondLst>
                                        </p:cTn>
                                        <p:tgtEl>
                                          <p:spTgt spid="45058"/>
                                        </p:tgtEl>
                                        <p:attrNameLst>
                                          <p:attrName>style.visibility</p:attrName>
                                        </p:attrNameLst>
                                      </p:cBhvr>
                                      <p:to>
                                        <p:strVal val="visible"/>
                                      </p:to>
                                    </p:set>
                                    <p:animEffect transition="in" filter="wipe(down)">
                                      <p:cBhvr>
                                        <p:cTn id="45" dur="580">
                                          <p:stCondLst>
                                            <p:cond delay="0"/>
                                          </p:stCondLst>
                                        </p:cTn>
                                        <p:tgtEl>
                                          <p:spTgt spid="45058"/>
                                        </p:tgtEl>
                                      </p:cBhvr>
                                    </p:animEffect>
                                    <p:anim calcmode="lin" valueType="num">
                                      <p:cBhvr>
                                        <p:cTn id="46" dur="1822" tmFilter="0,0; 0.14,0.36; 0.43,0.73; 0.71,0.91; 1.0,1.0">
                                          <p:stCondLst>
                                            <p:cond delay="0"/>
                                          </p:stCondLst>
                                        </p:cTn>
                                        <p:tgtEl>
                                          <p:spTgt spid="4505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505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505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505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5058"/>
                                        </p:tgtEl>
                                        <p:attrNameLst>
                                          <p:attrName>ppt_y</p:attrName>
                                        </p:attrNameLst>
                                      </p:cBhvr>
                                      <p:tavLst>
                                        <p:tav tm="0" fmla="#ppt_y-sin(pi*$)/81">
                                          <p:val>
                                            <p:fltVal val="0"/>
                                          </p:val>
                                        </p:tav>
                                        <p:tav tm="100000">
                                          <p:val>
                                            <p:fltVal val="1"/>
                                          </p:val>
                                        </p:tav>
                                      </p:tavLst>
                                    </p:anim>
                                    <p:animScale>
                                      <p:cBhvr>
                                        <p:cTn id="51" dur="26">
                                          <p:stCondLst>
                                            <p:cond delay="650"/>
                                          </p:stCondLst>
                                        </p:cTn>
                                        <p:tgtEl>
                                          <p:spTgt spid="45058"/>
                                        </p:tgtEl>
                                      </p:cBhvr>
                                      <p:to x="100000" y="60000"/>
                                    </p:animScale>
                                    <p:animScale>
                                      <p:cBhvr>
                                        <p:cTn id="52" dur="166" decel="50000">
                                          <p:stCondLst>
                                            <p:cond delay="676"/>
                                          </p:stCondLst>
                                        </p:cTn>
                                        <p:tgtEl>
                                          <p:spTgt spid="45058"/>
                                        </p:tgtEl>
                                      </p:cBhvr>
                                      <p:to x="100000" y="100000"/>
                                    </p:animScale>
                                    <p:animScale>
                                      <p:cBhvr>
                                        <p:cTn id="53" dur="26">
                                          <p:stCondLst>
                                            <p:cond delay="1312"/>
                                          </p:stCondLst>
                                        </p:cTn>
                                        <p:tgtEl>
                                          <p:spTgt spid="45058"/>
                                        </p:tgtEl>
                                      </p:cBhvr>
                                      <p:to x="100000" y="80000"/>
                                    </p:animScale>
                                    <p:animScale>
                                      <p:cBhvr>
                                        <p:cTn id="54" dur="166" decel="50000">
                                          <p:stCondLst>
                                            <p:cond delay="1338"/>
                                          </p:stCondLst>
                                        </p:cTn>
                                        <p:tgtEl>
                                          <p:spTgt spid="45058"/>
                                        </p:tgtEl>
                                      </p:cBhvr>
                                      <p:to x="100000" y="100000"/>
                                    </p:animScale>
                                    <p:animScale>
                                      <p:cBhvr>
                                        <p:cTn id="55" dur="26">
                                          <p:stCondLst>
                                            <p:cond delay="1642"/>
                                          </p:stCondLst>
                                        </p:cTn>
                                        <p:tgtEl>
                                          <p:spTgt spid="45058"/>
                                        </p:tgtEl>
                                      </p:cBhvr>
                                      <p:to x="100000" y="90000"/>
                                    </p:animScale>
                                    <p:animScale>
                                      <p:cBhvr>
                                        <p:cTn id="56" dur="166" decel="50000">
                                          <p:stCondLst>
                                            <p:cond delay="1668"/>
                                          </p:stCondLst>
                                        </p:cTn>
                                        <p:tgtEl>
                                          <p:spTgt spid="45058"/>
                                        </p:tgtEl>
                                      </p:cBhvr>
                                      <p:to x="100000" y="100000"/>
                                    </p:animScale>
                                    <p:animScale>
                                      <p:cBhvr>
                                        <p:cTn id="57" dur="26">
                                          <p:stCondLst>
                                            <p:cond delay="1808"/>
                                          </p:stCondLst>
                                        </p:cTn>
                                        <p:tgtEl>
                                          <p:spTgt spid="45058"/>
                                        </p:tgtEl>
                                      </p:cBhvr>
                                      <p:to x="100000" y="95000"/>
                                    </p:animScale>
                                    <p:animScale>
                                      <p:cBhvr>
                                        <p:cTn id="58" dur="166" decel="50000">
                                          <p:stCondLst>
                                            <p:cond delay="1834"/>
                                          </p:stCondLst>
                                        </p:cTn>
                                        <p:tgtEl>
                                          <p:spTgt spid="45058"/>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45059"/>
                                        </p:tgtEl>
                                        <p:attrNameLst>
                                          <p:attrName>style.visibility</p:attrName>
                                        </p:attrNameLst>
                                      </p:cBhvr>
                                      <p:to>
                                        <p:strVal val="visible"/>
                                      </p:to>
                                    </p:set>
                                    <p:animEffect transition="in" filter="wipe(down)">
                                      <p:cBhvr>
                                        <p:cTn id="61" dur="580">
                                          <p:stCondLst>
                                            <p:cond delay="0"/>
                                          </p:stCondLst>
                                        </p:cTn>
                                        <p:tgtEl>
                                          <p:spTgt spid="45059"/>
                                        </p:tgtEl>
                                      </p:cBhvr>
                                    </p:animEffect>
                                    <p:anim calcmode="lin" valueType="num">
                                      <p:cBhvr>
                                        <p:cTn id="62" dur="1822" tmFilter="0,0; 0.14,0.36; 0.43,0.73; 0.71,0.91; 1.0,1.0">
                                          <p:stCondLst>
                                            <p:cond delay="0"/>
                                          </p:stCondLst>
                                        </p:cTn>
                                        <p:tgtEl>
                                          <p:spTgt spid="4505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505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505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505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5059"/>
                                        </p:tgtEl>
                                        <p:attrNameLst>
                                          <p:attrName>ppt_y</p:attrName>
                                        </p:attrNameLst>
                                      </p:cBhvr>
                                      <p:tavLst>
                                        <p:tav tm="0" fmla="#ppt_y-sin(pi*$)/81">
                                          <p:val>
                                            <p:fltVal val="0"/>
                                          </p:val>
                                        </p:tav>
                                        <p:tav tm="100000">
                                          <p:val>
                                            <p:fltVal val="1"/>
                                          </p:val>
                                        </p:tav>
                                      </p:tavLst>
                                    </p:anim>
                                    <p:animScale>
                                      <p:cBhvr>
                                        <p:cTn id="67" dur="26">
                                          <p:stCondLst>
                                            <p:cond delay="650"/>
                                          </p:stCondLst>
                                        </p:cTn>
                                        <p:tgtEl>
                                          <p:spTgt spid="45059"/>
                                        </p:tgtEl>
                                      </p:cBhvr>
                                      <p:to x="100000" y="60000"/>
                                    </p:animScale>
                                    <p:animScale>
                                      <p:cBhvr>
                                        <p:cTn id="68" dur="166" decel="50000">
                                          <p:stCondLst>
                                            <p:cond delay="676"/>
                                          </p:stCondLst>
                                        </p:cTn>
                                        <p:tgtEl>
                                          <p:spTgt spid="45059"/>
                                        </p:tgtEl>
                                      </p:cBhvr>
                                      <p:to x="100000" y="100000"/>
                                    </p:animScale>
                                    <p:animScale>
                                      <p:cBhvr>
                                        <p:cTn id="69" dur="26">
                                          <p:stCondLst>
                                            <p:cond delay="1312"/>
                                          </p:stCondLst>
                                        </p:cTn>
                                        <p:tgtEl>
                                          <p:spTgt spid="45059"/>
                                        </p:tgtEl>
                                      </p:cBhvr>
                                      <p:to x="100000" y="80000"/>
                                    </p:animScale>
                                    <p:animScale>
                                      <p:cBhvr>
                                        <p:cTn id="70" dur="166" decel="50000">
                                          <p:stCondLst>
                                            <p:cond delay="1338"/>
                                          </p:stCondLst>
                                        </p:cTn>
                                        <p:tgtEl>
                                          <p:spTgt spid="45059"/>
                                        </p:tgtEl>
                                      </p:cBhvr>
                                      <p:to x="100000" y="100000"/>
                                    </p:animScale>
                                    <p:animScale>
                                      <p:cBhvr>
                                        <p:cTn id="71" dur="26">
                                          <p:stCondLst>
                                            <p:cond delay="1642"/>
                                          </p:stCondLst>
                                        </p:cTn>
                                        <p:tgtEl>
                                          <p:spTgt spid="45059"/>
                                        </p:tgtEl>
                                      </p:cBhvr>
                                      <p:to x="100000" y="90000"/>
                                    </p:animScale>
                                    <p:animScale>
                                      <p:cBhvr>
                                        <p:cTn id="72" dur="166" decel="50000">
                                          <p:stCondLst>
                                            <p:cond delay="1668"/>
                                          </p:stCondLst>
                                        </p:cTn>
                                        <p:tgtEl>
                                          <p:spTgt spid="45059"/>
                                        </p:tgtEl>
                                      </p:cBhvr>
                                      <p:to x="100000" y="100000"/>
                                    </p:animScale>
                                    <p:animScale>
                                      <p:cBhvr>
                                        <p:cTn id="73" dur="26">
                                          <p:stCondLst>
                                            <p:cond delay="1808"/>
                                          </p:stCondLst>
                                        </p:cTn>
                                        <p:tgtEl>
                                          <p:spTgt spid="45059"/>
                                        </p:tgtEl>
                                      </p:cBhvr>
                                      <p:to x="100000" y="95000"/>
                                    </p:animScale>
                                    <p:animScale>
                                      <p:cBhvr>
                                        <p:cTn id="74" dur="166" decel="50000">
                                          <p:stCondLst>
                                            <p:cond delay="1834"/>
                                          </p:stCondLst>
                                        </p:cTn>
                                        <p:tgtEl>
                                          <p:spTgt spid="45059"/>
                                        </p:tgtEl>
                                      </p:cBhvr>
                                      <p:to x="100000" y="100000"/>
                                    </p:animScale>
                                  </p:childTnLst>
                                </p:cTn>
                              </p:par>
                              <p:par>
                                <p:cTn id="75" presetID="32" presetClass="emph" presetSubtype="0" repeatCount="indefinite" fill="hold" nodeType="withEffect">
                                  <p:stCondLst>
                                    <p:cond delay="0"/>
                                  </p:stCondLst>
                                  <p:endCondLst>
                                    <p:cond evt="onNext" delay="0">
                                      <p:tgtEl>
                                        <p:sldTgt/>
                                      </p:tgtEl>
                                    </p:cond>
                                  </p:endCondLst>
                                  <p:childTnLst>
                                    <p:animRot by="120000">
                                      <p:cBhvr>
                                        <p:cTn id="76" dur="200" fill="hold">
                                          <p:stCondLst>
                                            <p:cond delay="0"/>
                                          </p:stCondLst>
                                        </p:cTn>
                                        <p:tgtEl>
                                          <p:spTgt spid="45058"/>
                                        </p:tgtEl>
                                        <p:attrNameLst>
                                          <p:attrName>r</p:attrName>
                                        </p:attrNameLst>
                                      </p:cBhvr>
                                    </p:animRot>
                                    <p:animRot by="-240000">
                                      <p:cBhvr>
                                        <p:cTn id="77" dur="400" fill="hold">
                                          <p:stCondLst>
                                            <p:cond delay="400"/>
                                          </p:stCondLst>
                                        </p:cTn>
                                        <p:tgtEl>
                                          <p:spTgt spid="45058"/>
                                        </p:tgtEl>
                                        <p:attrNameLst>
                                          <p:attrName>r</p:attrName>
                                        </p:attrNameLst>
                                      </p:cBhvr>
                                    </p:animRot>
                                    <p:animRot by="240000">
                                      <p:cBhvr>
                                        <p:cTn id="78" dur="400" fill="hold">
                                          <p:stCondLst>
                                            <p:cond delay="800"/>
                                          </p:stCondLst>
                                        </p:cTn>
                                        <p:tgtEl>
                                          <p:spTgt spid="45058"/>
                                        </p:tgtEl>
                                        <p:attrNameLst>
                                          <p:attrName>r</p:attrName>
                                        </p:attrNameLst>
                                      </p:cBhvr>
                                    </p:animRot>
                                    <p:animRot by="-240000">
                                      <p:cBhvr>
                                        <p:cTn id="79" dur="400" fill="hold">
                                          <p:stCondLst>
                                            <p:cond delay="1200"/>
                                          </p:stCondLst>
                                        </p:cTn>
                                        <p:tgtEl>
                                          <p:spTgt spid="45058"/>
                                        </p:tgtEl>
                                        <p:attrNameLst>
                                          <p:attrName>r</p:attrName>
                                        </p:attrNameLst>
                                      </p:cBhvr>
                                    </p:animRot>
                                    <p:animRot by="120000">
                                      <p:cBhvr>
                                        <p:cTn id="80" dur="400" fill="hold">
                                          <p:stCondLst>
                                            <p:cond delay="1600"/>
                                          </p:stCondLst>
                                        </p:cTn>
                                        <p:tgtEl>
                                          <p:spTgt spid="45058"/>
                                        </p:tgtEl>
                                        <p:attrNameLst>
                                          <p:attrName>r</p:attrName>
                                        </p:attrNameLst>
                                      </p:cBhvr>
                                    </p:animRot>
                                  </p:childTnLst>
                                </p:cTn>
                              </p:par>
                              <p:par>
                                <p:cTn id="81" presetID="32" presetClass="emph" presetSubtype="0" repeatCount="6400" fill="hold" nodeType="withEffect">
                                  <p:stCondLst>
                                    <p:cond delay="0"/>
                                  </p:stCondLst>
                                  <p:childTnLst>
                                    <p:animRot by="120000">
                                      <p:cBhvr>
                                        <p:cTn id="82" dur="200" fill="hold">
                                          <p:stCondLst>
                                            <p:cond delay="0"/>
                                          </p:stCondLst>
                                        </p:cTn>
                                        <p:tgtEl>
                                          <p:spTgt spid="45059"/>
                                        </p:tgtEl>
                                        <p:attrNameLst>
                                          <p:attrName>r</p:attrName>
                                        </p:attrNameLst>
                                      </p:cBhvr>
                                    </p:animRot>
                                    <p:animRot by="-240000">
                                      <p:cBhvr>
                                        <p:cTn id="83" dur="400" fill="hold">
                                          <p:stCondLst>
                                            <p:cond delay="400"/>
                                          </p:stCondLst>
                                        </p:cTn>
                                        <p:tgtEl>
                                          <p:spTgt spid="45059"/>
                                        </p:tgtEl>
                                        <p:attrNameLst>
                                          <p:attrName>r</p:attrName>
                                        </p:attrNameLst>
                                      </p:cBhvr>
                                    </p:animRot>
                                    <p:animRot by="240000">
                                      <p:cBhvr>
                                        <p:cTn id="84" dur="400" fill="hold">
                                          <p:stCondLst>
                                            <p:cond delay="800"/>
                                          </p:stCondLst>
                                        </p:cTn>
                                        <p:tgtEl>
                                          <p:spTgt spid="45059"/>
                                        </p:tgtEl>
                                        <p:attrNameLst>
                                          <p:attrName>r</p:attrName>
                                        </p:attrNameLst>
                                      </p:cBhvr>
                                    </p:animRot>
                                    <p:animRot by="-240000">
                                      <p:cBhvr>
                                        <p:cTn id="85" dur="400" fill="hold">
                                          <p:stCondLst>
                                            <p:cond delay="1200"/>
                                          </p:stCondLst>
                                        </p:cTn>
                                        <p:tgtEl>
                                          <p:spTgt spid="45059"/>
                                        </p:tgtEl>
                                        <p:attrNameLst>
                                          <p:attrName>r</p:attrName>
                                        </p:attrNameLst>
                                      </p:cBhvr>
                                    </p:animRot>
                                    <p:animRot by="120000">
                                      <p:cBhvr>
                                        <p:cTn id="86" dur="400" fill="hold">
                                          <p:stCondLst>
                                            <p:cond delay="1600"/>
                                          </p:stCondLst>
                                        </p:cTn>
                                        <p:tgtEl>
                                          <p:spTgt spid="450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p:bldP spid="3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8" name="Content Placeholder 2"/>
          <p:cNvSpPr txBox="1">
            <a:spLocks/>
          </p:cNvSpPr>
          <p:nvPr/>
        </p:nvSpPr>
        <p:spPr>
          <a:xfrm>
            <a:off x="539552" y="836712"/>
            <a:ext cx="8280920" cy="3384376"/>
          </a:xfrm>
          <a:prstGeom prst="round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r>
              <a:rPr lang="ms-MY" sz="2400" dirty="0" smtClean="0">
                <a:solidFill>
                  <a:schemeClr val="tx1"/>
                </a:solidFill>
                <a:latin typeface="Arial" pitchFamily="34" charset="0"/>
                <a:cs typeface="Arial" pitchFamily="34" charset="0"/>
              </a:rPr>
              <a:t>  Latar belakang diri dan keluarga.</a:t>
            </a:r>
          </a:p>
          <a:p>
            <a:r>
              <a:rPr lang="ms-MY" sz="2400" dirty="0" smtClean="0">
                <a:solidFill>
                  <a:schemeClr val="tx1"/>
                </a:solidFill>
                <a:latin typeface="Arial" pitchFamily="34" charset="0"/>
                <a:cs typeface="Arial" pitchFamily="34" charset="0"/>
              </a:rPr>
              <a:t>	- Nama penuh</a:t>
            </a:r>
          </a:p>
          <a:p>
            <a:r>
              <a:rPr lang="ms-MY" sz="2400" dirty="0" smtClean="0">
                <a:solidFill>
                  <a:schemeClr val="tx1"/>
                </a:solidFill>
                <a:latin typeface="Arial" pitchFamily="34" charset="0"/>
                <a:cs typeface="Arial" pitchFamily="34" charset="0"/>
              </a:rPr>
              <a:t>	- Nama ibu</a:t>
            </a:r>
          </a:p>
          <a:p>
            <a:r>
              <a:rPr lang="ms-MY" sz="2400" dirty="0" smtClean="0">
                <a:solidFill>
                  <a:schemeClr val="tx1"/>
                </a:solidFill>
                <a:latin typeface="Arial" pitchFamily="34" charset="0"/>
                <a:cs typeface="Arial" pitchFamily="34" charset="0"/>
              </a:rPr>
              <a:t>	- Nama ayah</a:t>
            </a:r>
          </a:p>
          <a:p>
            <a:r>
              <a:rPr lang="ms-MY" sz="2400" dirty="0" smtClean="0">
                <a:solidFill>
                  <a:schemeClr val="tx1"/>
                </a:solidFill>
                <a:latin typeface="Arial" pitchFamily="34" charset="0"/>
                <a:cs typeface="Arial" pitchFamily="34" charset="0"/>
              </a:rPr>
              <a:t>	- Pekerjaan ibu</a:t>
            </a:r>
          </a:p>
          <a:p>
            <a:r>
              <a:rPr lang="ms-MY" sz="2400" dirty="0" smtClean="0">
                <a:solidFill>
                  <a:schemeClr val="tx1"/>
                </a:solidFill>
                <a:latin typeface="Arial" pitchFamily="34" charset="0"/>
                <a:cs typeface="Arial" pitchFamily="34" charset="0"/>
              </a:rPr>
              <a:t>	- Pekerjaan ayah</a:t>
            </a:r>
          </a:p>
          <a:p>
            <a:r>
              <a:rPr lang="ms-MY" sz="2400" dirty="0" smtClean="0">
                <a:solidFill>
                  <a:schemeClr val="tx1"/>
                </a:solidFill>
                <a:latin typeface="Arial" pitchFamily="34" charset="0"/>
                <a:cs typeface="Arial" pitchFamily="34" charset="0"/>
              </a:rPr>
              <a:t>	- Bilangan adik beradik</a:t>
            </a:r>
          </a:p>
          <a:p>
            <a:r>
              <a:rPr lang="ms-MY" sz="2400" dirty="0" smtClean="0">
                <a:solidFill>
                  <a:schemeClr val="tx1"/>
                </a:solidFill>
                <a:latin typeface="Arial" pitchFamily="34" charset="0"/>
                <a:cs typeface="Arial" pitchFamily="34" charset="0"/>
              </a:rPr>
              <a:t>	- Tempat tinggal</a:t>
            </a:r>
          </a:p>
          <a:p>
            <a:endParaRPr lang="ms-MY" sz="2400" dirty="0" smtClean="0">
              <a:solidFill>
                <a:schemeClr val="tx1"/>
              </a:solidFill>
              <a:latin typeface="Arial" pitchFamily="34" charset="0"/>
              <a:cs typeface="Arial" pitchFamily="34" charset="0"/>
            </a:endParaRPr>
          </a:p>
          <a:p>
            <a:endParaRPr lang="ms-MY" sz="2400" dirty="0" smtClean="0">
              <a:solidFill>
                <a:schemeClr val="tx1"/>
              </a:solidFill>
              <a:latin typeface="Arial" pitchFamily="34" charset="0"/>
              <a:cs typeface="Arial" pitchFamily="34" charset="0"/>
            </a:endParaRPr>
          </a:p>
        </p:txBody>
      </p:sp>
      <p:pic>
        <p:nvPicPr>
          <p:cNvPr id="1026" name="Picture 2" descr="http://grade6mag.files.wordpress.com/2009/03/raisehands.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004048" y="836712"/>
            <a:ext cx="3312367" cy="3312368"/>
          </a:xfrm>
          <a:prstGeom prst="rect">
            <a:avLst/>
          </a:prstGeom>
          <a:noFill/>
        </p:spPr>
      </p:pic>
      <p:pic>
        <p:nvPicPr>
          <p:cNvPr id="37" name="Picture 6" descr="F:\My Gallery\AA\ANIMASI NET\butterflies_36.gif"/>
          <p:cNvPicPr>
            <a:picLocks noChangeAspect="1" noChangeArrowheads="1"/>
          </p:cNvPicPr>
          <p:nvPr/>
        </p:nvPicPr>
        <p:blipFill>
          <a:blip r:embed="rId16" cstate="print"/>
          <a:srcRect/>
          <a:stretch>
            <a:fillRect/>
          </a:stretch>
        </p:blipFill>
        <p:spPr bwMode="auto">
          <a:xfrm>
            <a:off x="1547664" y="4509120"/>
            <a:ext cx="952500" cy="476250"/>
          </a:xfrm>
          <a:prstGeom prst="rect">
            <a:avLst/>
          </a:prstGeom>
          <a:noFill/>
        </p:spPr>
      </p:pic>
      <p:pic>
        <p:nvPicPr>
          <p:cNvPr id="39"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0"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42" name="Picture 4" descr="http://2.bp.blogspot.com/_gzlLc7J3OFA/TL2uQJaiKCI/AAAAAAAABvE/UWvy_86jUSw/s400/Home.png">
            <a:hlinkClick r:id="rId17" action="ppaction://hlinksldjump"/>
          </p:cNvPr>
          <p:cNvPicPr>
            <a:picLocks noChangeAspect="1" noChangeArrowheads="1"/>
          </p:cNvPicPr>
          <p:nvPr/>
        </p:nvPicPr>
        <p:blipFill>
          <a:blip r:embed="rId18" cstate="print">
            <a:clrChange>
              <a:clrFrom>
                <a:srgbClr val="FFFFFF"/>
              </a:clrFrom>
              <a:clrTo>
                <a:srgbClr val="FFFFFF">
                  <a:alpha val="0"/>
                </a:srgbClr>
              </a:clrTo>
            </a:clrChange>
            <a:extLst>
              <a:ext uri="{BEBA8EAE-BF5A-486C-A8C5-ECC9F3942E4B}">
                <a14:imgProps xmlns:a14="http://schemas.microsoft.com/office/drawing/2010/main">
                  <a14:imgLayer r:embed="rId19">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sp>
        <p:nvSpPr>
          <p:cNvPr id="43" name="Content Placeholder 2">
            <a:hlinkClick r:id="rId20" action="ppaction://hlinksldjump"/>
          </p:cNvPr>
          <p:cNvSpPr txBox="1">
            <a:spLocks/>
          </p:cNvSpPr>
          <p:nvPr/>
        </p:nvSpPr>
        <p:spPr>
          <a:xfrm>
            <a:off x="6035747" y="6499408"/>
            <a:ext cx="291580" cy="216024"/>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8" name="Content Placeholder 2">
            <a:hlinkClick r:id="rId21" action="ppaction://hlinksldjump"/>
          </p:cNvPr>
          <p:cNvSpPr txBox="1">
            <a:spLocks/>
          </p:cNvSpPr>
          <p:nvPr/>
        </p:nvSpPr>
        <p:spPr>
          <a:xfrm>
            <a:off x="639578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0" name="Content Placeholder 2">
            <a:hlinkClick r:id="rId22" action="ppaction://hlinksldjump"/>
          </p:cNvPr>
          <p:cNvSpPr txBox="1">
            <a:spLocks/>
          </p:cNvSpPr>
          <p:nvPr/>
        </p:nvSpPr>
        <p:spPr>
          <a:xfrm>
            <a:off x="675582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1" name="Content Placeholder 2">
            <a:hlinkClick r:id="rId23" action="ppaction://hlinksldjump"/>
          </p:cNvPr>
          <p:cNvSpPr txBox="1">
            <a:spLocks/>
          </p:cNvSpPr>
          <p:nvPr/>
        </p:nvSpPr>
        <p:spPr>
          <a:xfrm>
            <a:off x="7119415"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2" name="Content Placeholder 2">
            <a:hlinkClick r:id="rId24" action="ppaction://hlinksldjump"/>
          </p:cNvPr>
          <p:cNvSpPr txBox="1">
            <a:spLocks/>
          </p:cNvSpPr>
          <p:nvPr/>
        </p:nvSpPr>
        <p:spPr>
          <a:xfrm>
            <a:off x="7515459" y="6499408"/>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3" name="Content Placeholder 2">
            <a:hlinkClick r:id="rId25" action="ppaction://hlinksldjump"/>
          </p:cNvPr>
          <p:cNvSpPr txBox="1">
            <a:spLocks/>
          </p:cNvSpPr>
          <p:nvPr/>
        </p:nvSpPr>
        <p:spPr>
          <a:xfrm>
            <a:off x="5103192" y="6513600"/>
            <a:ext cx="864095" cy="22776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8" name="Content Placeholder 2"/>
          <p:cNvSpPr txBox="1">
            <a:spLocks/>
          </p:cNvSpPr>
          <p:nvPr/>
        </p:nvSpPr>
        <p:spPr>
          <a:xfrm>
            <a:off x="1619672" y="1700808"/>
            <a:ext cx="6120680" cy="2088232"/>
          </a:xfrm>
          <a:prstGeom prst="round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pPr algn="ctr">
              <a:lnSpc>
                <a:spcPct val="110000"/>
              </a:lnSpc>
            </a:pPr>
            <a:endParaRPr lang="ms-MY" sz="2000" dirty="0" smtClean="0">
              <a:solidFill>
                <a:schemeClr val="tx1"/>
              </a:solidFill>
              <a:latin typeface="Arial" pitchFamily="34" charset="0"/>
              <a:cs typeface="Arial" pitchFamily="34" charset="0"/>
            </a:endParaRPr>
          </a:p>
          <a:p>
            <a:pPr algn="ctr">
              <a:lnSpc>
                <a:spcPct val="110000"/>
              </a:lnSpc>
            </a:pPr>
            <a:r>
              <a:rPr lang="ms-MY" sz="2400" dirty="0" smtClean="0">
                <a:solidFill>
                  <a:schemeClr val="tx1"/>
                </a:solidFill>
                <a:latin typeface="Arial" pitchFamily="34" charset="0"/>
                <a:cs typeface="Arial" pitchFamily="34" charset="0"/>
              </a:rPr>
              <a:t>Membaca kuat petikan ‘</a:t>
            </a:r>
            <a:r>
              <a:rPr lang="ms-MY" sz="2400" dirty="0" smtClean="0">
                <a:solidFill>
                  <a:schemeClr val="tx1"/>
                </a:solidFill>
                <a:latin typeface="Arial" pitchFamily="34" charset="0"/>
                <a:cs typeface="Arial" pitchFamily="34" charset="0"/>
                <a:hlinkClick r:id="rId15" action="ppaction://hlinksldjump"/>
              </a:rPr>
              <a:t>Keluarga Ain</a:t>
            </a:r>
            <a:r>
              <a:rPr lang="ms-MY" sz="2400" dirty="0" smtClean="0">
                <a:solidFill>
                  <a:schemeClr val="tx1"/>
                </a:solidFill>
                <a:latin typeface="Arial" pitchFamily="34" charset="0"/>
                <a:cs typeface="Arial" pitchFamily="34" charset="0"/>
              </a:rPr>
              <a:t>’ secara beramai-ramai dengan intonasi yang betul dan lancar. </a:t>
            </a:r>
          </a:p>
        </p:txBody>
      </p:sp>
      <p:sp>
        <p:nvSpPr>
          <p:cNvPr id="36" name="Content Placeholder 2"/>
          <p:cNvSpPr txBox="1">
            <a:spLocks/>
          </p:cNvSpPr>
          <p:nvPr/>
        </p:nvSpPr>
        <p:spPr>
          <a:xfrm>
            <a:off x="3275856" y="188640"/>
            <a:ext cx="2736304" cy="855712"/>
          </a:xfrm>
          <a:prstGeom prst="bevel">
            <a:avLst>
              <a:gd name="adj" fmla="val 21163"/>
            </a:avLst>
          </a:prstGeom>
          <a:solidFill>
            <a:srgbClr val="CC00CC"/>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3000" b="1" dirty="0" smtClean="0">
                <a:solidFill>
                  <a:schemeClr val="bg1"/>
                </a:solidFill>
              </a:rPr>
              <a:t>LANGKAH 2</a:t>
            </a:r>
            <a:endParaRPr kumimoji="0" lang="ms-MY" sz="3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cxnSp>
        <p:nvCxnSpPr>
          <p:cNvPr id="37" name="Straight Connector 36"/>
          <p:cNvCxnSpPr/>
          <p:nvPr/>
        </p:nvCxnSpPr>
        <p:spPr>
          <a:xfrm rot="5400000">
            <a:off x="3707904" y="1340768"/>
            <a:ext cx="57606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rot="5400000">
            <a:off x="5004048" y="1340768"/>
            <a:ext cx="576064" cy="0"/>
          </a:xfrm>
          <a:prstGeom prst="line">
            <a:avLst/>
          </a:prstGeom>
          <a:ln w="57150"/>
        </p:spPr>
        <p:style>
          <a:lnRef idx="3">
            <a:schemeClr val="dk1"/>
          </a:lnRef>
          <a:fillRef idx="0">
            <a:schemeClr val="dk1"/>
          </a:fillRef>
          <a:effectRef idx="2">
            <a:schemeClr val="dk1"/>
          </a:effectRef>
          <a:fontRef idx="minor">
            <a:schemeClr val="tx1"/>
          </a:fontRef>
        </p:style>
      </p:cxnSp>
      <p:pic>
        <p:nvPicPr>
          <p:cNvPr id="39" name="Picture 6" descr="F:\My Gallery\AA\ANIMASI NET\butterflies_36.gif"/>
          <p:cNvPicPr>
            <a:picLocks noChangeAspect="1" noChangeArrowheads="1"/>
          </p:cNvPicPr>
          <p:nvPr/>
        </p:nvPicPr>
        <p:blipFill>
          <a:blip r:embed="rId16" cstate="print"/>
          <a:srcRect/>
          <a:stretch>
            <a:fillRect/>
          </a:stretch>
        </p:blipFill>
        <p:spPr bwMode="auto">
          <a:xfrm>
            <a:off x="1547664" y="4509120"/>
            <a:ext cx="952500" cy="476250"/>
          </a:xfrm>
          <a:prstGeom prst="rect">
            <a:avLst/>
          </a:prstGeom>
          <a:noFill/>
        </p:spPr>
      </p:pic>
      <p:pic>
        <p:nvPicPr>
          <p:cNvPr id="41"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62" name="Picture 4" descr="http://2.bp.blogspot.com/_gzlLc7J3OFA/TL2uQJaiKCI/AAAAAAAABvE/UWvy_86jUSw/s400/Home.png">
            <a:hlinkClick r:id="rId17" action="ppaction://hlinksldjump"/>
          </p:cNvPr>
          <p:cNvPicPr>
            <a:picLocks noChangeAspect="1" noChangeArrowheads="1"/>
          </p:cNvPicPr>
          <p:nvPr/>
        </p:nvPicPr>
        <p:blipFill>
          <a:blip r:embed="rId18" cstate="print">
            <a:clrChange>
              <a:clrFrom>
                <a:srgbClr val="FFFFFF"/>
              </a:clrFrom>
              <a:clrTo>
                <a:srgbClr val="FFFFFF">
                  <a:alpha val="0"/>
                </a:srgbClr>
              </a:clrTo>
            </a:clrChange>
            <a:extLst>
              <a:ext uri="{BEBA8EAE-BF5A-486C-A8C5-ECC9F3942E4B}">
                <a14:imgProps xmlns:a14="http://schemas.microsoft.com/office/drawing/2010/main">
                  <a14:imgLayer r:embed="rId19">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sp>
        <p:nvSpPr>
          <p:cNvPr id="63" name="Content Placeholder 2">
            <a:hlinkClick r:id="rId20" action="ppaction://hlinksldjump"/>
          </p:cNvPr>
          <p:cNvSpPr txBox="1">
            <a:spLocks/>
          </p:cNvSpPr>
          <p:nvPr/>
        </p:nvSpPr>
        <p:spPr>
          <a:xfrm>
            <a:off x="603574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64" name="Content Placeholder 2">
            <a:hlinkClick r:id="rId21" action="ppaction://hlinksldjump"/>
          </p:cNvPr>
          <p:cNvSpPr txBox="1">
            <a:spLocks/>
          </p:cNvSpPr>
          <p:nvPr/>
        </p:nvSpPr>
        <p:spPr>
          <a:xfrm>
            <a:off x="6395787" y="6499408"/>
            <a:ext cx="291580" cy="216024"/>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65" name="Content Placeholder 2">
            <a:hlinkClick r:id="rId22" action="ppaction://hlinksldjump"/>
          </p:cNvPr>
          <p:cNvSpPr txBox="1">
            <a:spLocks/>
          </p:cNvSpPr>
          <p:nvPr/>
        </p:nvSpPr>
        <p:spPr>
          <a:xfrm>
            <a:off x="675582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66" name="Content Placeholder 2">
            <a:hlinkClick r:id="rId23" action="ppaction://hlinksldjump"/>
          </p:cNvPr>
          <p:cNvSpPr txBox="1">
            <a:spLocks/>
          </p:cNvSpPr>
          <p:nvPr/>
        </p:nvSpPr>
        <p:spPr>
          <a:xfrm>
            <a:off x="7119415"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67" name="Content Placeholder 2">
            <a:hlinkClick r:id="rId24" action="ppaction://hlinksldjump"/>
          </p:cNvPr>
          <p:cNvSpPr txBox="1">
            <a:spLocks/>
          </p:cNvSpPr>
          <p:nvPr/>
        </p:nvSpPr>
        <p:spPr>
          <a:xfrm>
            <a:off x="7515459" y="6499408"/>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68" name="Content Placeholder 2">
            <a:hlinkClick r:id="rId25" action="ppaction://hlinksldjump"/>
          </p:cNvPr>
          <p:cNvSpPr txBox="1">
            <a:spLocks/>
          </p:cNvSpPr>
          <p:nvPr/>
        </p:nvSpPr>
        <p:spPr>
          <a:xfrm>
            <a:off x="5103192" y="6513600"/>
            <a:ext cx="864095" cy="22776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4000" cy="6858000"/>
          </a:xfrm>
          <a:prstGeom prst="rect">
            <a:avLst/>
          </a:prstGeom>
          <a:gradFill flip="none" rotWithShape="1">
            <a:gsLst>
              <a:gs pos="0">
                <a:srgbClr val="CC00CC">
                  <a:tint val="66000"/>
                  <a:satMod val="160000"/>
                </a:srgbClr>
              </a:gs>
              <a:gs pos="50000">
                <a:srgbClr val="CC00CC">
                  <a:tint val="44500"/>
                  <a:satMod val="160000"/>
                </a:srgbClr>
              </a:gs>
              <a:gs pos="100000">
                <a:srgbClr val="CC00CC">
                  <a:tint val="23500"/>
                  <a:satMod val="160000"/>
                </a:srgbClr>
              </a:gs>
            </a:gsLst>
            <a:lin ang="2700000" scaled="1"/>
            <a:tileRect/>
          </a:gra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7" name="Content Placeholder 2"/>
          <p:cNvSpPr txBox="1">
            <a:spLocks/>
          </p:cNvSpPr>
          <p:nvPr/>
        </p:nvSpPr>
        <p:spPr>
          <a:xfrm>
            <a:off x="3059832" y="332656"/>
            <a:ext cx="2736304" cy="639688"/>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p>
            <a:pPr algn="ctr"/>
            <a:r>
              <a:rPr lang="ms-MY" sz="3200" b="1" dirty="0" smtClean="0">
                <a:solidFill>
                  <a:schemeClr val="tx1"/>
                </a:solidFill>
              </a:rPr>
              <a:t>Keluarga Ain</a:t>
            </a:r>
            <a:endParaRPr kumimoji="0" lang="ms-MY" sz="28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mn-lt"/>
              <a:ea typeface="+mn-ea"/>
              <a:cs typeface="+mn-cs"/>
            </a:endParaRPr>
          </a:p>
        </p:txBody>
      </p:sp>
      <p:sp>
        <p:nvSpPr>
          <p:cNvPr id="38" name="Content Placeholder 2"/>
          <p:cNvSpPr txBox="1">
            <a:spLocks/>
          </p:cNvSpPr>
          <p:nvPr/>
        </p:nvSpPr>
        <p:spPr>
          <a:xfrm>
            <a:off x="3275856" y="1268760"/>
            <a:ext cx="5616624" cy="4032448"/>
          </a:xfrm>
          <a:prstGeom prst="foldedCorner">
            <a:avLst/>
          </a:prstGeom>
          <a:solidFill>
            <a:srgbClr val="99CCFF"/>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p>
            <a:pPr algn="just"/>
            <a:endParaRPr lang="ms-MY" sz="2500" dirty="0" smtClean="0">
              <a:solidFill>
                <a:schemeClr val="tx1"/>
              </a:solidFill>
            </a:endParaRPr>
          </a:p>
          <a:p>
            <a:pPr algn="just"/>
            <a:r>
              <a:rPr lang="ms-MY" sz="2500" dirty="0" smtClean="0">
                <a:solidFill>
                  <a:schemeClr val="tx1"/>
                </a:solidFill>
              </a:rPr>
              <a:t>Ini ialah keluarga Ain. Ibu Ain bernama Aminah. Ibu Ain bekerja sebagai jururawat. Nama ayah Ain ialah Mansur. Encik Mansur bekerja sebagai polis. Ain mempunyai seorang kakak dan seorang abang. Kakak Ain bekerja sebagai guru. Abang Ain pula bekerja sebagai bomba. Ain sangat sayang akan keluarganya.</a:t>
            </a:r>
            <a:endParaRPr lang="ms-MY" sz="2500" dirty="0" smtClean="0">
              <a:solidFill>
                <a:schemeClr val="tx1"/>
              </a:solidFill>
              <a:latin typeface="Arial" pitchFamily="34" charset="0"/>
              <a:cs typeface="Arial" pitchFamily="34" charset="0"/>
            </a:endParaRPr>
          </a:p>
        </p:txBody>
      </p:sp>
      <p:pic>
        <p:nvPicPr>
          <p:cNvPr id="36" name="Picture 35" descr="H:\FatiN\My Gallery\AA\family_melayu_sekeluarga_1.jpg"/>
          <p:cNvPicPr/>
          <p:nvPr/>
        </p:nvPicPr>
        <p:blipFill>
          <a:blip r:embed="rId2" cstate="print"/>
          <a:srcRect t="9685" b="5594"/>
          <a:stretch>
            <a:fillRect/>
          </a:stretch>
        </p:blipFill>
        <p:spPr bwMode="auto">
          <a:xfrm>
            <a:off x="251520" y="1340768"/>
            <a:ext cx="2736304" cy="3888432"/>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F:\My Gallery\AA\ANIMASI NET\FLOWERS\aniflowr[1].gif"/>
          <p:cNvPicPr>
            <a:picLocks noChangeAspect="1" noChangeArrowheads="1" noCrop="1"/>
          </p:cNvPicPr>
          <p:nvPr/>
        </p:nvPicPr>
        <p:blipFill>
          <a:blip r:embed="rId3" cstate="print"/>
          <a:srcRect/>
          <a:stretch>
            <a:fillRect/>
          </a:stretch>
        </p:blipFill>
        <p:spPr bwMode="auto">
          <a:xfrm>
            <a:off x="395536" y="5781253"/>
            <a:ext cx="7704856" cy="600075"/>
          </a:xfrm>
          <a:prstGeom prst="rect">
            <a:avLst/>
          </a:prstGeom>
          <a:noFill/>
        </p:spPr>
      </p:pic>
      <p:pic>
        <p:nvPicPr>
          <p:cNvPr id="30" name="Picture 4" descr="http://2.bp.blogspot.com/_gzlLc7J3OFA/TL2uQJaiKCI/AAAAAAAABvE/UWvy_86jUSw/s400/Home.pn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sp>
        <p:nvSpPr>
          <p:cNvPr id="31" name="Content Placeholder 2">
            <a:hlinkClick r:id="rId7" action="ppaction://hlinksldjump"/>
          </p:cNvPr>
          <p:cNvSpPr txBox="1">
            <a:spLocks/>
          </p:cNvSpPr>
          <p:nvPr/>
        </p:nvSpPr>
        <p:spPr>
          <a:xfrm>
            <a:off x="603574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32" name="Content Placeholder 2">
            <a:hlinkClick r:id="rId8" action="ppaction://hlinksldjump"/>
          </p:cNvPr>
          <p:cNvSpPr txBox="1">
            <a:spLocks/>
          </p:cNvSpPr>
          <p:nvPr/>
        </p:nvSpPr>
        <p:spPr>
          <a:xfrm>
            <a:off x="6395787" y="6499408"/>
            <a:ext cx="291580" cy="216024"/>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33" name="Content Placeholder 2">
            <a:hlinkClick r:id="rId9" action="ppaction://hlinksldjump"/>
          </p:cNvPr>
          <p:cNvSpPr txBox="1">
            <a:spLocks/>
          </p:cNvSpPr>
          <p:nvPr/>
        </p:nvSpPr>
        <p:spPr>
          <a:xfrm>
            <a:off x="675582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34" name="Content Placeholder 2">
            <a:hlinkClick r:id="rId10" action="ppaction://hlinksldjump"/>
          </p:cNvPr>
          <p:cNvSpPr txBox="1">
            <a:spLocks/>
          </p:cNvSpPr>
          <p:nvPr/>
        </p:nvSpPr>
        <p:spPr>
          <a:xfrm>
            <a:off x="7119415"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35" name="Content Placeholder 2">
            <a:hlinkClick r:id="rId11" action="ppaction://hlinksldjump"/>
          </p:cNvPr>
          <p:cNvSpPr txBox="1">
            <a:spLocks/>
          </p:cNvSpPr>
          <p:nvPr/>
        </p:nvSpPr>
        <p:spPr>
          <a:xfrm>
            <a:off x="7515459" y="6499408"/>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1" name="Content Placeholder 2">
            <a:hlinkClick r:id="rId12" action="ppaction://hlinksldjump"/>
          </p:cNvPr>
          <p:cNvSpPr txBox="1">
            <a:spLocks/>
          </p:cNvSpPr>
          <p:nvPr/>
        </p:nvSpPr>
        <p:spPr>
          <a:xfrm>
            <a:off x="5103192" y="6513600"/>
            <a:ext cx="864095" cy="22776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8" name="Content Placeholder 2"/>
          <p:cNvSpPr txBox="1">
            <a:spLocks/>
          </p:cNvSpPr>
          <p:nvPr/>
        </p:nvSpPr>
        <p:spPr>
          <a:xfrm>
            <a:off x="1835696" y="2060848"/>
            <a:ext cx="5760640" cy="1656184"/>
          </a:xfrm>
          <a:prstGeom prst="round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pPr algn="ctr">
              <a:lnSpc>
                <a:spcPct val="200000"/>
              </a:lnSpc>
            </a:pPr>
            <a:r>
              <a:rPr lang="ms-MY" sz="2400" dirty="0" smtClean="0">
                <a:solidFill>
                  <a:schemeClr val="tx1"/>
                </a:solidFill>
                <a:latin typeface="Arial"/>
                <a:ea typeface="Calibri"/>
                <a:cs typeface="Times New Roman"/>
              </a:rPr>
              <a:t>Permainan bahasa: </a:t>
            </a:r>
          </a:p>
          <a:p>
            <a:pPr algn="ctr">
              <a:lnSpc>
                <a:spcPct val="115000"/>
              </a:lnSpc>
            </a:pPr>
            <a:r>
              <a:rPr lang="ms-MY" sz="2400" dirty="0" smtClean="0">
                <a:solidFill>
                  <a:schemeClr val="tx1"/>
                </a:solidFill>
                <a:latin typeface="Arial"/>
                <a:ea typeface="Calibri"/>
                <a:cs typeface="Times New Roman"/>
                <a:hlinkClick r:id="rId15" action="ppaction://hlinksldjump"/>
              </a:rPr>
              <a:t>Teka silang kata ‘Keluarga Ain’</a:t>
            </a:r>
            <a:endParaRPr lang="ms-MY" sz="2400" dirty="0" smtClean="0">
              <a:solidFill>
                <a:schemeClr val="tx1"/>
              </a:solidFill>
              <a:ea typeface="Calibri"/>
              <a:cs typeface="Times New Roman"/>
            </a:endParaRPr>
          </a:p>
          <a:p>
            <a:pPr algn="ctr">
              <a:lnSpc>
                <a:spcPct val="115000"/>
              </a:lnSpc>
              <a:spcAft>
                <a:spcPts val="0"/>
              </a:spcAft>
            </a:pPr>
            <a:endParaRPr lang="ms-MY" sz="2400" dirty="0">
              <a:solidFill>
                <a:schemeClr val="tx1"/>
              </a:solidFill>
              <a:ea typeface="Calibri"/>
              <a:cs typeface="Times New Roman"/>
            </a:endParaRPr>
          </a:p>
        </p:txBody>
      </p:sp>
      <p:sp>
        <p:nvSpPr>
          <p:cNvPr id="37" name="Content Placeholder 2"/>
          <p:cNvSpPr txBox="1">
            <a:spLocks/>
          </p:cNvSpPr>
          <p:nvPr/>
        </p:nvSpPr>
        <p:spPr>
          <a:xfrm>
            <a:off x="3275856" y="620688"/>
            <a:ext cx="2736304" cy="855712"/>
          </a:xfrm>
          <a:prstGeom prst="bevel">
            <a:avLst>
              <a:gd name="adj" fmla="val 21163"/>
            </a:avLst>
          </a:prstGeom>
          <a:solidFill>
            <a:srgbClr val="CC00CC"/>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3000" b="1" dirty="0" smtClean="0">
                <a:solidFill>
                  <a:schemeClr val="bg1"/>
                </a:solidFill>
              </a:rPr>
              <a:t>LANGKAH 3</a:t>
            </a:r>
            <a:endParaRPr kumimoji="0" lang="ms-MY" sz="3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cxnSp>
        <p:nvCxnSpPr>
          <p:cNvPr id="40" name="Straight Connector 39"/>
          <p:cNvCxnSpPr/>
          <p:nvPr/>
        </p:nvCxnSpPr>
        <p:spPr>
          <a:xfrm rot="5400000">
            <a:off x="3707904" y="1772816"/>
            <a:ext cx="57606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rot="5400000">
            <a:off x="5004048" y="1772816"/>
            <a:ext cx="576064" cy="0"/>
          </a:xfrm>
          <a:prstGeom prst="line">
            <a:avLst/>
          </a:prstGeom>
          <a:ln w="57150"/>
        </p:spPr>
        <p:style>
          <a:lnRef idx="3">
            <a:schemeClr val="dk1"/>
          </a:lnRef>
          <a:fillRef idx="0">
            <a:schemeClr val="dk1"/>
          </a:fillRef>
          <a:effectRef idx="2">
            <a:schemeClr val="dk1"/>
          </a:effectRef>
          <a:fontRef idx="minor">
            <a:schemeClr val="tx1"/>
          </a:fontRef>
        </p:style>
      </p:cxnSp>
      <p:pic>
        <p:nvPicPr>
          <p:cNvPr id="39" name="Picture 6" descr="F:\My Gallery\AA\ANIMASI NET\butterflies_36.gif"/>
          <p:cNvPicPr>
            <a:picLocks noChangeAspect="1" noChangeArrowheads="1"/>
          </p:cNvPicPr>
          <p:nvPr/>
        </p:nvPicPr>
        <p:blipFill>
          <a:blip r:embed="rId16" cstate="print"/>
          <a:srcRect/>
          <a:stretch>
            <a:fillRect/>
          </a:stretch>
        </p:blipFill>
        <p:spPr bwMode="auto">
          <a:xfrm>
            <a:off x="1547664"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45" name="Picture 4" descr="http://2.bp.blogspot.com/_gzlLc7J3OFA/TL2uQJaiKCI/AAAAAAAABvE/UWvy_86jUSw/s400/Home.png">
            <a:hlinkClick r:id="rId17" action="ppaction://hlinksldjump"/>
          </p:cNvPr>
          <p:cNvPicPr>
            <a:picLocks noChangeAspect="1" noChangeArrowheads="1"/>
          </p:cNvPicPr>
          <p:nvPr/>
        </p:nvPicPr>
        <p:blipFill>
          <a:blip r:embed="rId18" cstate="print">
            <a:clrChange>
              <a:clrFrom>
                <a:srgbClr val="FFFFFF"/>
              </a:clrFrom>
              <a:clrTo>
                <a:srgbClr val="FFFFFF">
                  <a:alpha val="0"/>
                </a:srgbClr>
              </a:clrTo>
            </a:clrChange>
            <a:extLst>
              <a:ext uri="{BEBA8EAE-BF5A-486C-A8C5-ECC9F3942E4B}">
                <a14:imgProps xmlns:a14="http://schemas.microsoft.com/office/drawing/2010/main">
                  <a14:imgLayer r:embed="rId19">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sp>
        <p:nvSpPr>
          <p:cNvPr id="46" name="Content Placeholder 2">
            <a:hlinkClick r:id="rId20" action="ppaction://hlinksldjump"/>
          </p:cNvPr>
          <p:cNvSpPr txBox="1">
            <a:spLocks/>
          </p:cNvSpPr>
          <p:nvPr/>
        </p:nvSpPr>
        <p:spPr>
          <a:xfrm>
            <a:off x="603574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1" name="Content Placeholder 2">
            <a:hlinkClick r:id="rId21" action="ppaction://hlinksldjump"/>
          </p:cNvPr>
          <p:cNvSpPr txBox="1">
            <a:spLocks/>
          </p:cNvSpPr>
          <p:nvPr/>
        </p:nvSpPr>
        <p:spPr>
          <a:xfrm>
            <a:off x="639578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3" name="Content Placeholder 2">
            <a:hlinkClick r:id="rId22" action="ppaction://hlinksldjump"/>
          </p:cNvPr>
          <p:cNvSpPr txBox="1">
            <a:spLocks/>
          </p:cNvSpPr>
          <p:nvPr/>
        </p:nvSpPr>
        <p:spPr>
          <a:xfrm>
            <a:off x="6755827" y="6499408"/>
            <a:ext cx="291580" cy="216024"/>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4" name="Content Placeholder 2">
            <a:hlinkClick r:id="rId23" action="ppaction://hlinksldjump"/>
          </p:cNvPr>
          <p:cNvSpPr txBox="1">
            <a:spLocks/>
          </p:cNvSpPr>
          <p:nvPr/>
        </p:nvSpPr>
        <p:spPr>
          <a:xfrm>
            <a:off x="7119415"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5" name="Content Placeholder 2">
            <a:hlinkClick r:id="rId24" action="ppaction://hlinksldjump"/>
          </p:cNvPr>
          <p:cNvSpPr txBox="1">
            <a:spLocks/>
          </p:cNvSpPr>
          <p:nvPr/>
        </p:nvSpPr>
        <p:spPr>
          <a:xfrm>
            <a:off x="7515459" y="6499408"/>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6" name="Content Placeholder 2">
            <a:hlinkClick r:id="rId25" action="ppaction://hlinksldjump"/>
          </p:cNvPr>
          <p:cNvSpPr txBox="1">
            <a:spLocks/>
          </p:cNvSpPr>
          <p:nvPr/>
        </p:nvSpPr>
        <p:spPr>
          <a:xfrm>
            <a:off x="5103192" y="6513600"/>
            <a:ext cx="864095" cy="22776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4000" cy="68580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050" name="Picture 2" descr="F:\Fatin2\Sem 3\BMM 3105 Pengajaran dan pembelajaran BM berbantukan komputer\Cg tommy\RPH\permainan 2.jpg"/>
          <p:cNvPicPr>
            <a:picLocks noChangeAspect="1" noChangeArrowheads="1"/>
          </p:cNvPicPr>
          <p:nvPr/>
        </p:nvPicPr>
        <p:blipFill>
          <a:blip r:embed="rId2" cstate="print"/>
          <a:srcRect/>
          <a:stretch>
            <a:fillRect/>
          </a:stretch>
        </p:blipFill>
        <p:spPr bwMode="auto">
          <a:xfrm>
            <a:off x="1331640" y="116632"/>
            <a:ext cx="5616624" cy="6660189"/>
          </a:xfrm>
          <a:prstGeom prst="rect">
            <a:avLst/>
          </a:prstGeom>
          <a:noFill/>
        </p:spPr>
      </p:pic>
      <p:sp>
        <p:nvSpPr>
          <p:cNvPr id="13" name="TextBox 12"/>
          <p:cNvSpPr txBox="1"/>
          <p:nvPr/>
        </p:nvSpPr>
        <p:spPr>
          <a:xfrm>
            <a:off x="2123728" y="1268760"/>
            <a:ext cx="348426" cy="523220"/>
          </a:xfrm>
          <a:prstGeom prst="rect">
            <a:avLst/>
          </a:prstGeom>
          <a:noFill/>
        </p:spPr>
        <p:txBody>
          <a:bodyPr wrap="square" rtlCol="0">
            <a:spAutoFit/>
          </a:bodyPr>
          <a:lstStyle/>
          <a:p>
            <a:pPr algn="ctr"/>
            <a:r>
              <a:rPr lang="ms-MY" sz="2800" b="1" dirty="0" smtClean="0">
                <a:solidFill>
                  <a:srgbClr val="00CC00"/>
                </a:solidFill>
              </a:rPr>
              <a:t>I</a:t>
            </a:r>
            <a:endParaRPr lang="ms-MY" sz="2800" b="1" dirty="0">
              <a:solidFill>
                <a:srgbClr val="00CC00"/>
              </a:solidFill>
            </a:endParaRPr>
          </a:p>
        </p:txBody>
      </p:sp>
      <p:sp>
        <p:nvSpPr>
          <p:cNvPr id="14" name="TextBox 13"/>
          <p:cNvSpPr txBox="1"/>
          <p:nvPr/>
        </p:nvSpPr>
        <p:spPr>
          <a:xfrm>
            <a:off x="2483768" y="1268760"/>
            <a:ext cx="348426" cy="523220"/>
          </a:xfrm>
          <a:prstGeom prst="rect">
            <a:avLst/>
          </a:prstGeom>
          <a:noFill/>
        </p:spPr>
        <p:txBody>
          <a:bodyPr wrap="square" rtlCol="0">
            <a:spAutoFit/>
          </a:bodyPr>
          <a:lstStyle/>
          <a:p>
            <a:pPr algn="ctr"/>
            <a:r>
              <a:rPr lang="ms-MY" sz="2800" b="1" dirty="0" smtClean="0">
                <a:solidFill>
                  <a:srgbClr val="00CC00"/>
                </a:solidFill>
              </a:rPr>
              <a:t>B</a:t>
            </a:r>
            <a:endParaRPr lang="ms-MY" sz="2800" b="1" dirty="0">
              <a:solidFill>
                <a:srgbClr val="00CC00"/>
              </a:solidFill>
            </a:endParaRPr>
          </a:p>
        </p:txBody>
      </p:sp>
      <p:pic>
        <p:nvPicPr>
          <p:cNvPr id="16" name="Picture 2" descr="F:\Fatin2\Sem 3\BMM 3105 Pengajaran dan pembelajaran BM berbantukan komputer\Cg tommy\RPH\permainann.jpg"/>
          <p:cNvPicPr>
            <a:picLocks noChangeAspect="1" noChangeArrowheads="1"/>
          </p:cNvPicPr>
          <p:nvPr/>
        </p:nvPicPr>
        <p:blipFill>
          <a:blip r:embed="rId3" cstate="print">
            <a:duotone>
              <a:schemeClr val="accent1">
                <a:shade val="45000"/>
                <a:satMod val="135000"/>
              </a:schemeClr>
              <a:prstClr val="white"/>
            </a:duotone>
          </a:blip>
          <a:srcRect l="8989" t="70179" r="53933" b="23343"/>
          <a:stretch>
            <a:fillRect/>
          </a:stretch>
        </p:blipFill>
        <p:spPr bwMode="auto">
          <a:xfrm>
            <a:off x="1763688" y="4797152"/>
            <a:ext cx="2160240" cy="432048"/>
          </a:xfrm>
          <a:prstGeom prst="rect">
            <a:avLst/>
          </a:prstGeom>
          <a:noFill/>
        </p:spPr>
      </p:pic>
      <p:pic>
        <p:nvPicPr>
          <p:cNvPr id="17" name="Picture 2" descr="F:\Fatin2\Sem 3\BMM 3105 Pengajaran dan pembelajaran BM berbantukan komputer\Cg tommy\RPH\permainann.jpg"/>
          <p:cNvPicPr>
            <a:picLocks noChangeAspect="1" noChangeArrowheads="1"/>
          </p:cNvPicPr>
          <p:nvPr/>
        </p:nvPicPr>
        <p:blipFill>
          <a:blip r:embed="rId3" cstate="print">
            <a:duotone>
              <a:schemeClr val="accent1">
                <a:shade val="45000"/>
                <a:satMod val="135000"/>
              </a:schemeClr>
              <a:prstClr val="white"/>
            </a:duotone>
          </a:blip>
          <a:srcRect l="8989" t="77736" r="53933" b="16866"/>
          <a:stretch>
            <a:fillRect/>
          </a:stretch>
        </p:blipFill>
        <p:spPr bwMode="auto">
          <a:xfrm>
            <a:off x="1763688" y="5301208"/>
            <a:ext cx="2160240" cy="360040"/>
          </a:xfrm>
          <a:prstGeom prst="rect">
            <a:avLst/>
          </a:prstGeom>
          <a:noFill/>
        </p:spPr>
      </p:pic>
      <p:pic>
        <p:nvPicPr>
          <p:cNvPr id="18" name="Picture 2" descr="F:\Fatin2\Sem 3\BMM 3105 Pengajaran dan pembelajaran BM berbantukan komputer\Cg tommy\RPH\permainann.jpg"/>
          <p:cNvPicPr>
            <a:picLocks noChangeAspect="1" noChangeArrowheads="1"/>
          </p:cNvPicPr>
          <p:nvPr/>
        </p:nvPicPr>
        <p:blipFill>
          <a:blip r:embed="rId3" cstate="print">
            <a:duotone>
              <a:schemeClr val="accent1">
                <a:shade val="45000"/>
                <a:satMod val="135000"/>
              </a:schemeClr>
              <a:prstClr val="white"/>
            </a:duotone>
          </a:blip>
          <a:srcRect l="8989" t="83134" r="53933" b="11468"/>
          <a:stretch>
            <a:fillRect/>
          </a:stretch>
        </p:blipFill>
        <p:spPr bwMode="auto">
          <a:xfrm>
            <a:off x="1763688" y="5661248"/>
            <a:ext cx="2160240" cy="360040"/>
          </a:xfrm>
          <a:prstGeom prst="rect">
            <a:avLst/>
          </a:prstGeom>
          <a:noFill/>
        </p:spPr>
      </p:pic>
      <p:pic>
        <p:nvPicPr>
          <p:cNvPr id="19" name="Picture 2" descr="F:\Fatin2\Sem 3\BMM 3105 Pengajaran dan pembelajaran BM berbantukan komputer\Cg tommy\RPH\permainann.jpg"/>
          <p:cNvPicPr>
            <a:picLocks noChangeAspect="1" noChangeArrowheads="1"/>
          </p:cNvPicPr>
          <p:nvPr/>
        </p:nvPicPr>
        <p:blipFill>
          <a:blip r:embed="rId3" cstate="print">
            <a:duotone>
              <a:schemeClr val="accent1">
                <a:shade val="45000"/>
                <a:satMod val="135000"/>
              </a:schemeClr>
              <a:prstClr val="white"/>
            </a:duotone>
          </a:blip>
          <a:srcRect l="8989" t="88532" r="53933" b="3911"/>
          <a:stretch>
            <a:fillRect/>
          </a:stretch>
        </p:blipFill>
        <p:spPr bwMode="auto">
          <a:xfrm>
            <a:off x="1763688" y="5949280"/>
            <a:ext cx="2088232" cy="504056"/>
          </a:xfrm>
          <a:prstGeom prst="rect">
            <a:avLst/>
          </a:prstGeom>
          <a:noFill/>
        </p:spPr>
      </p:pic>
      <p:pic>
        <p:nvPicPr>
          <p:cNvPr id="20" name="Picture 2" descr="F:\Fatin2\Sem 3\BMM 3105 Pengajaran dan pembelajaran BM berbantukan komputer\Cg tommy\RPH\permainan 2.jpg"/>
          <p:cNvPicPr>
            <a:picLocks noChangeAspect="1" noChangeArrowheads="1"/>
          </p:cNvPicPr>
          <p:nvPr/>
        </p:nvPicPr>
        <p:blipFill>
          <a:blip r:embed="rId2" cstate="print">
            <a:duotone>
              <a:schemeClr val="accent1">
                <a:shade val="45000"/>
                <a:satMod val="135000"/>
              </a:schemeClr>
              <a:prstClr val="white"/>
            </a:duotone>
          </a:blip>
          <a:srcRect l="53846" t="68114" r="8974" b="23237"/>
          <a:stretch>
            <a:fillRect/>
          </a:stretch>
        </p:blipFill>
        <p:spPr bwMode="auto">
          <a:xfrm>
            <a:off x="4355976" y="4653136"/>
            <a:ext cx="2088232" cy="576064"/>
          </a:xfrm>
          <a:prstGeom prst="rect">
            <a:avLst/>
          </a:prstGeom>
          <a:noFill/>
        </p:spPr>
      </p:pic>
      <p:pic>
        <p:nvPicPr>
          <p:cNvPr id="21" name="Picture 2" descr="F:\Fatin2\Sem 3\BMM 3105 Pengajaran dan pembelajaran BM berbantukan komputer\Cg tommy\RPH\permainan 2.jpg"/>
          <p:cNvPicPr>
            <a:picLocks noChangeAspect="1" noChangeArrowheads="1"/>
          </p:cNvPicPr>
          <p:nvPr/>
        </p:nvPicPr>
        <p:blipFill>
          <a:blip r:embed="rId2" cstate="print">
            <a:duotone>
              <a:schemeClr val="accent1">
                <a:shade val="45000"/>
                <a:satMod val="135000"/>
              </a:schemeClr>
              <a:prstClr val="white"/>
            </a:duotone>
          </a:blip>
          <a:srcRect l="53846" t="77844" r="8974" b="14588"/>
          <a:stretch>
            <a:fillRect/>
          </a:stretch>
        </p:blipFill>
        <p:spPr bwMode="auto">
          <a:xfrm>
            <a:off x="4355976" y="5301208"/>
            <a:ext cx="2088232" cy="504056"/>
          </a:xfrm>
          <a:prstGeom prst="rect">
            <a:avLst/>
          </a:prstGeom>
          <a:noFill/>
        </p:spPr>
      </p:pic>
      <p:sp>
        <p:nvSpPr>
          <p:cNvPr id="22" name="TextBox 21"/>
          <p:cNvSpPr txBox="1"/>
          <p:nvPr/>
        </p:nvSpPr>
        <p:spPr>
          <a:xfrm>
            <a:off x="2495382" y="2113692"/>
            <a:ext cx="348426" cy="523220"/>
          </a:xfrm>
          <a:prstGeom prst="rect">
            <a:avLst/>
          </a:prstGeom>
          <a:noFill/>
        </p:spPr>
        <p:txBody>
          <a:bodyPr wrap="square" rtlCol="0">
            <a:spAutoFit/>
          </a:bodyPr>
          <a:lstStyle/>
          <a:p>
            <a:pPr algn="ctr"/>
            <a:r>
              <a:rPr lang="ms-MY" sz="2800" b="1" dirty="0" smtClean="0">
                <a:solidFill>
                  <a:srgbClr val="00CC00"/>
                </a:solidFill>
              </a:rPr>
              <a:t>B</a:t>
            </a:r>
            <a:endParaRPr lang="ms-MY" sz="2800" b="1" dirty="0">
              <a:solidFill>
                <a:srgbClr val="00CC00"/>
              </a:solidFill>
            </a:endParaRPr>
          </a:p>
        </p:txBody>
      </p:sp>
      <p:sp>
        <p:nvSpPr>
          <p:cNvPr id="23" name="TextBox 22"/>
          <p:cNvSpPr txBox="1"/>
          <p:nvPr/>
        </p:nvSpPr>
        <p:spPr>
          <a:xfrm>
            <a:off x="2483768" y="2401724"/>
            <a:ext cx="348426" cy="523220"/>
          </a:xfrm>
          <a:prstGeom prst="rect">
            <a:avLst/>
          </a:prstGeom>
          <a:noFill/>
        </p:spPr>
        <p:txBody>
          <a:bodyPr wrap="square" rtlCol="0">
            <a:spAutoFit/>
          </a:bodyPr>
          <a:lstStyle/>
          <a:p>
            <a:pPr algn="ctr"/>
            <a:r>
              <a:rPr lang="ms-MY" sz="2800" b="1" dirty="0" smtClean="0">
                <a:solidFill>
                  <a:srgbClr val="00CC00"/>
                </a:solidFill>
              </a:rPr>
              <a:t>A</a:t>
            </a:r>
            <a:endParaRPr lang="ms-MY" sz="2800" b="1" dirty="0">
              <a:solidFill>
                <a:srgbClr val="00CC00"/>
              </a:solidFill>
            </a:endParaRPr>
          </a:p>
        </p:txBody>
      </p:sp>
      <p:sp>
        <p:nvSpPr>
          <p:cNvPr id="24" name="TextBox 23"/>
          <p:cNvSpPr txBox="1"/>
          <p:nvPr/>
        </p:nvSpPr>
        <p:spPr>
          <a:xfrm>
            <a:off x="2783414" y="1825660"/>
            <a:ext cx="348426" cy="523220"/>
          </a:xfrm>
          <a:prstGeom prst="rect">
            <a:avLst/>
          </a:prstGeom>
          <a:noFill/>
        </p:spPr>
        <p:txBody>
          <a:bodyPr wrap="square" rtlCol="0">
            <a:spAutoFit/>
          </a:bodyPr>
          <a:lstStyle/>
          <a:p>
            <a:pPr algn="ctr"/>
            <a:r>
              <a:rPr lang="ms-MY" sz="2800" b="1" dirty="0" smtClean="0">
                <a:solidFill>
                  <a:srgbClr val="00CC00"/>
                </a:solidFill>
              </a:rPr>
              <a:t>A</a:t>
            </a:r>
            <a:endParaRPr lang="ms-MY" sz="2800" b="1" dirty="0">
              <a:solidFill>
                <a:srgbClr val="00CC00"/>
              </a:solidFill>
            </a:endParaRPr>
          </a:p>
        </p:txBody>
      </p:sp>
      <p:sp>
        <p:nvSpPr>
          <p:cNvPr id="25" name="TextBox 24"/>
          <p:cNvSpPr txBox="1"/>
          <p:nvPr/>
        </p:nvSpPr>
        <p:spPr>
          <a:xfrm>
            <a:off x="3131840" y="1844824"/>
            <a:ext cx="348426" cy="523220"/>
          </a:xfrm>
          <a:prstGeom prst="rect">
            <a:avLst/>
          </a:prstGeom>
          <a:noFill/>
        </p:spPr>
        <p:txBody>
          <a:bodyPr wrap="square" rtlCol="0">
            <a:spAutoFit/>
          </a:bodyPr>
          <a:lstStyle/>
          <a:p>
            <a:pPr algn="ctr"/>
            <a:r>
              <a:rPr lang="ms-MY" sz="2800" b="1" dirty="0" smtClean="0">
                <a:solidFill>
                  <a:srgbClr val="00CC00"/>
                </a:solidFill>
              </a:rPr>
              <a:t>N</a:t>
            </a:r>
            <a:endParaRPr lang="ms-MY" sz="2800" b="1" dirty="0">
              <a:solidFill>
                <a:srgbClr val="00CC00"/>
              </a:solidFill>
            </a:endParaRPr>
          </a:p>
        </p:txBody>
      </p:sp>
      <p:sp>
        <p:nvSpPr>
          <p:cNvPr id="26" name="TextBox 25"/>
          <p:cNvSpPr txBox="1"/>
          <p:nvPr/>
        </p:nvSpPr>
        <p:spPr>
          <a:xfrm>
            <a:off x="3431486" y="1825660"/>
            <a:ext cx="348426" cy="523220"/>
          </a:xfrm>
          <a:prstGeom prst="rect">
            <a:avLst/>
          </a:prstGeom>
          <a:noFill/>
        </p:spPr>
        <p:txBody>
          <a:bodyPr wrap="square" rtlCol="0">
            <a:spAutoFit/>
          </a:bodyPr>
          <a:lstStyle/>
          <a:p>
            <a:pPr algn="ctr"/>
            <a:r>
              <a:rPr lang="ms-MY" sz="2800" b="1" dirty="0" smtClean="0">
                <a:solidFill>
                  <a:srgbClr val="00CC00"/>
                </a:solidFill>
              </a:rPr>
              <a:t>S</a:t>
            </a:r>
            <a:endParaRPr lang="ms-MY" sz="2800" b="1" dirty="0">
              <a:solidFill>
                <a:srgbClr val="00CC00"/>
              </a:solidFill>
            </a:endParaRPr>
          </a:p>
        </p:txBody>
      </p:sp>
      <p:sp>
        <p:nvSpPr>
          <p:cNvPr id="27" name="TextBox 26"/>
          <p:cNvSpPr txBox="1"/>
          <p:nvPr/>
        </p:nvSpPr>
        <p:spPr>
          <a:xfrm>
            <a:off x="3779912" y="1844824"/>
            <a:ext cx="348426" cy="523220"/>
          </a:xfrm>
          <a:prstGeom prst="rect">
            <a:avLst/>
          </a:prstGeom>
          <a:noFill/>
        </p:spPr>
        <p:txBody>
          <a:bodyPr wrap="square" rtlCol="0">
            <a:spAutoFit/>
          </a:bodyPr>
          <a:lstStyle/>
          <a:p>
            <a:pPr algn="ctr"/>
            <a:r>
              <a:rPr lang="ms-MY" sz="2800" b="1" dirty="0" smtClean="0">
                <a:solidFill>
                  <a:srgbClr val="00CC00"/>
                </a:solidFill>
              </a:rPr>
              <a:t>U</a:t>
            </a:r>
            <a:endParaRPr lang="ms-MY" sz="2800" b="1" dirty="0">
              <a:solidFill>
                <a:srgbClr val="00CC00"/>
              </a:solidFill>
            </a:endParaRPr>
          </a:p>
        </p:txBody>
      </p:sp>
      <p:sp>
        <p:nvSpPr>
          <p:cNvPr id="28" name="TextBox 27"/>
          <p:cNvSpPr txBox="1"/>
          <p:nvPr/>
        </p:nvSpPr>
        <p:spPr>
          <a:xfrm>
            <a:off x="4151566" y="1556792"/>
            <a:ext cx="348426" cy="523220"/>
          </a:xfrm>
          <a:prstGeom prst="rect">
            <a:avLst/>
          </a:prstGeom>
          <a:noFill/>
        </p:spPr>
        <p:txBody>
          <a:bodyPr wrap="square" rtlCol="0">
            <a:spAutoFit/>
          </a:bodyPr>
          <a:lstStyle/>
          <a:p>
            <a:pPr algn="ctr"/>
            <a:r>
              <a:rPr lang="ms-MY" sz="2800" b="1" dirty="0" smtClean="0">
                <a:solidFill>
                  <a:srgbClr val="00CC00"/>
                </a:solidFill>
              </a:rPr>
              <a:t>U</a:t>
            </a:r>
            <a:endParaRPr lang="ms-MY" sz="2800" b="1" dirty="0">
              <a:solidFill>
                <a:srgbClr val="00CC00"/>
              </a:solidFill>
            </a:endParaRPr>
          </a:p>
        </p:txBody>
      </p:sp>
      <p:sp>
        <p:nvSpPr>
          <p:cNvPr id="29" name="TextBox 28"/>
          <p:cNvSpPr txBox="1"/>
          <p:nvPr/>
        </p:nvSpPr>
        <p:spPr>
          <a:xfrm>
            <a:off x="4151566" y="2113692"/>
            <a:ext cx="348426" cy="523220"/>
          </a:xfrm>
          <a:prstGeom prst="rect">
            <a:avLst/>
          </a:prstGeom>
          <a:noFill/>
        </p:spPr>
        <p:txBody>
          <a:bodyPr wrap="square" rtlCol="0">
            <a:spAutoFit/>
          </a:bodyPr>
          <a:lstStyle/>
          <a:p>
            <a:pPr algn="ctr"/>
            <a:r>
              <a:rPr lang="ms-MY" sz="2800" b="1" dirty="0" smtClean="0">
                <a:solidFill>
                  <a:srgbClr val="00CC00"/>
                </a:solidFill>
              </a:rPr>
              <a:t>U</a:t>
            </a:r>
            <a:endParaRPr lang="ms-MY" sz="2800" b="1" dirty="0">
              <a:solidFill>
                <a:srgbClr val="00CC00"/>
              </a:solidFill>
            </a:endParaRPr>
          </a:p>
        </p:txBody>
      </p:sp>
      <p:sp>
        <p:nvSpPr>
          <p:cNvPr id="30" name="TextBox 29"/>
          <p:cNvSpPr txBox="1"/>
          <p:nvPr/>
        </p:nvSpPr>
        <p:spPr>
          <a:xfrm>
            <a:off x="4151566" y="2401724"/>
            <a:ext cx="348426" cy="523220"/>
          </a:xfrm>
          <a:prstGeom prst="rect">
            <a:avLst/>
          </a:prstGeom>
          <a:noFill/>
        </p:spPr>
        <p:txBody>
          <a:bodyPr wrap="square" rtlCol="0">
            <a:spAutoFit/>
          </a:bodyPr>
          <a:lstStyle/>
          <a:p>
            <a:pPr algn="ctr"/>
            <a:r>
              <a:rPr lang="ms-MY" sz="2800" b="1" dirty="0" smtClean="0">
                <a:solidFill>
                  <a:srgbClr val="00CC00"/>
                </a:solidFill>
              </a:rPr>
              <a:t>R</a:t>
            </a:r>
            <a:endParaRPr lang="ms-MY" sz="2800" b="1" dirty="0">
              <a:solidFill>
                <a:srgbClr val="00CC00"/>
              </a:solidFill>
            </a:endParaRPr>
          </a:p>
        </p:txBody>
      </p:sp>
      <p:sp>
        <p:nvSpPr>
          <p:cNvPr id="31" name="TextBox 30"/>
          <p:cNvSpPr txBox="1"/>
          <p:nvPr/>
        </p:nvSpPr>
        <p:spPr>
          <a:xfrm>
            <a:off x="4139952" y="2689756"/>
            <a:ext cx="432048" cy="523220"/>
          </a:xfrm>
          <a:prstGeom prst="rect">
            <a:avLst/>
          </a:prstGeom>
          <a:noFill/>
        </p:spPr>
        <p:txBody>
          <a:bodyPr wrap="square" rtlCol="0">
            <a:spAutoFit/>
          </a:bodyPr>
          <a:lstStyle/>
          <a:p>
            <a:pPr algn="ctr"/>
            <a:r>
              <a:rPr lang="ms-MY" sz="2800" b="1" dirty="0" smtClean="0">
                <a:solidFill>
                  <a:srgbClr val="00CC00"/>
                </a:solidFill>
              </a:rPr>
              <a:t>A</a:t>
            </a:r>
            <a:endParaRPr lang="ms-MY" sz="2800" b="1" dirty="0">
              <a:solidFill>
                <a:srgbClr val="00CC00"/>
              </a:solidFill>
            </a:endParaRPr>
          </a:p>
        </p:txBody>
      </p:sp>
      <p:sp>
        <p:nvSpPr>
          <p:cNvPr id="32" name="TextBox 31"/>
          <p:cNvSpPr txBox="1"/>
          <p:nvPr/>
        </p:nvSpPr>
        <p:spPr>
          <a:xfrm>
            <a:off x="4131568" y="3193812"/>
            <a:ext cx="440432" cy="523220"/>
          </a:xfrm>
          <a:prstGeom prst="rect">
            <a:avLst/>
          </a:prstGeom>
          <a:noFill/>
        </p:spPr>
        <p:txBody>
          <a:bodyPr wrap="square" rtlCol="0">
            <a:spAutoFit/>
          </a:bodyPr>
          <a:lstStyle/>
          <a:p>
            <a:pPr algn="ctr"/>
            <a:r>
              <a:rPr lang="ms-MY" sz="2800" b="1" dirty="0" smtClean="0">
                <a:solidFill>
                  <a:srgbClr val="00CC00"/>
                </a:solidFill>
              </a:rPr>
              <a:t>A</a:t>
            </a:r>
            <a:endParaRPr lang="ms-MY" sz="2800" b="1" dirty="0">
              <a:solidFill>
                <a:srgbClr val="00CC00"/>
              </a:solidFill>
            </a:endParaRPr>
          </a:p>
        </p:txBody>
      </p:sp>
      <p:sp>
        <p:nvSpPr>
          <p:cNvPr id="33" name="TextBox 32"/>
          <p:cNvSpPr txBox="1"/>
          <p:nvPr/>
        </p:nvSpPr>
        <p:spPr>
          <a:xfrm>
            <a:off x="4139952" y="3481844"/>
            <a:ext cx="348426" cy="523220"/>
          </a:xfrm>
          <a:prstGeom prst="rect">
            <a:avLst/>
          </a:prstGeom>
          <a:noFill/>
        </p:spPr>
        <p:txBody>
          <a:bodyPr wrap="square" rtlCol="0">
            <a:spAutoFit/>
          </a:bodyPr>
          <a:lstStyle/>
          <a:p>
            <a:pPr algn="ctr"/>
            <a:r>
              <a:rPr lang="ms-MY" sz="2800" b="1" dirty="0" smtClean="0">
                <a:solidFill>
                  <a:srgbClr val="00CC00"/>
                </a:solidFill>
              </a:rPr>
              <a:t>T</a:t>
            </a:r>
            <a:endParaRPr lang="ms-MY" sz="2800" b="1" dirty="0">
              <a:solidFill>
                <a:srgbClr val="00CC00"/>
              </a:solidFill>
            </a:endParaRPr>
          </a:p>
        </p:txBody>
      </p:sp>
      <p:sp>
        <p:nvSpPr>
          <p:cNvPr id="34" name="TextBox 33"/>
          <p:cNvSpPr txBox="1"/>
          <p:nvPr/>
        </p:nvSpPr>
        <p:spPr>
          <a:xfrm>
            <a:off x="4779640" y="3212976"/>
            <a:ext cx="440432" cy="523220"/>
          </a:xfrm>
          <a:prstGeom prst="rect">
            <a:avLst/>
          </a:prstGeom>
          <a:noFill/>
        </p:spPr>
        <p:txBody>
          <a:bodyPr wrap="square" rtlCol="0">
            <a:spAutoFit/>
          </a:bodyPr>
          <a:lstStyle/>
          <a:p>
            <a:pPr algn="ctr"/>
            <a:r>
              <a:rPr lang="ms-MY" sz="2800" b="1" dirty="0" smtClean="0">
                <a:solidFill>
                  <a:srgbClr val="00CC00"/>
                </a:solidFill>
              </a:rPr>
              <a:t>A</a:t>
            </a:r>
            <a:endParaRPr lang="ms-MY" sz="2800" b="1" dirty="0">
              <a:solidFill>
                <a:srgbClr val="00CC00"/>
              </a:solidFill>
            </a:endParaRPr>
          </a:p>
        </p:txBody>
      </p:sp>
      <p:sp>
        <p:nvSpPr>
          <p:cNvPr id="35" name="TextBox 34"/>
          <p:cNvSpPr txBox="1"/>
          <p:nvPr/>
        </p:nvSpPr>
        <p:spPr>
          <a:xfrm>
            <a:off x="5436096" y="2689756"/>
            <a:ext cx="440432" cy="523220"/>
          </a:xfrm>
          <a:prstGeom prst="rect">
            <a:avLst/>
          </a:prstGeom>
          <a:noFill/>
        </p:spPr>
        <p:txBody>
          <a:bodyPr wrap="square" rtlCol="0">
            <a:spAutoFit/>
          </a:bodyPr>
          <a:lstStyle/>
          <a:p>
            <a:pPr algn="ctr"/>
            <a:r>
              <a:rPr lang="ms-MY" sz="2800" b="1" dirty="0" smtClean="0">
                <a:solidFill>
                  <a:srgbClr val="00CC00"/>
                </a:solidFill>
              </a:rPr>
              <a:t>A</a:t>
            </a:r>
            <a:endParaRPr lang="ms-MY" sz="2800" b="1" dirty="0">
              <a:solidFill>
                <a:srgbClr val="00CC00"/>
              </a:solidFill>
            </a:endParaRPr>
          </a:p>
        </p:txBody>
      </p:sp>
      <p:sp>
        <p:nvSpPr>
          <p:cNvPr id="41" name="TextBox 40"/>
          <p:cNvSpPr txBox="1"/>
          <p:nvPr/>
        </p:nvSpPr>
        <p:spPr>
          <a:xfrm>
            <a:off x="4788024" y="2689756"/>
            <a:ext cx="348426" cy="523220"/>
          </a:xfrm>
          <a:prstGeom prst="rect">
            <a:avLst/>
          </a:prstGeom>
          <a:noFill/>
        </p:spPr>
        <p:txBody>
          <a:bodyPr wrap="square" rtlCol="0">
            <a:spAutoFit/>
          </a:bodyPr>
          <a:lstStyle/>
          <a:p>
            <a:pPr algn="ctr"/>
            <a:r>
              <a:rPr lang="ms-MY" sz="2800" b="1" dirty="0" smtClean="0">
                <a:solidFill>
                  <a:srgbClr val="00CC00"/>
                </a:solidFill>
              </a:rPr>
              <a:t>I</a:t>
            </a:r>
            <a:endParaRPr lang="ms-MY" sz="2800" b="1" dirty="0">
              <a:solidFill>
                <a:srgbClr val="00CC00"/>
              </a:solidFill>
            </a:endParaRPr>
          </a:p>
        </p:txBody>
      </p:sp>
      <p:sp>
        <p:nvSpPr>
          <p:cNvPr id="42" name="TextBox 41"/>
          <p:cNvSpPr txBox="1"/>
          <p:nvPr/>
        </p:nvSpPr>
        <p:spPr>
          <a:xfrm>
            <a:off x="5159678" y="2689756"/>
            <a:ext cx="348426" cy="523220"/>
          </a:xfrm>
          <a:prstGeom prst="rect">
            <a:avLst/>
          </a:prstGeom>
          <a:noFill/>
        </p:spPr>
        <p:txBody>
          <a:bodyPr wrap="square" rtlCol="0">
            <a:spAutoFit/>
          </a:bodyPr>
          <a:lstStyle/>
          <a:p>
            <a:pPr algn="ctr"/>
            <a:r>
              <a:rPr lang="ms-MY" sz="2800" b="1" dirty="0" smtClean="0">
                <a:solidFill>
                  <a:srgbClr val="00CC00"/>
                </a:solidFill>
              </a:rPr>
              <a:t>N</a:t>
            </a:r>
            <a:endParaRPr lang="ms-MY" sz="2800" b="1" dirty="0">
              <a:solidFill>
                <a:srgbClr val="00CC00"/>
              </a:solidFill>
            </a:endParaRPr>
          </a:p>
        </p:txBody>
      </p:sp>
      <p:sp>
        <p:nvSpPr>
          <p:cNvPr id="43" name="TextBox 42"/>
          <p:cNvSpPr txBox="1"/>
          <p:nvPr/>
        </p:nvSpPr>
        <p:spPr>
          <a:xfrm>
            <a:off x="5807750" y="2689756"/>
            <a:ext cx="348426" cy="523220"/>
          </a:xfrm>
          <a:prstGeom prst="rect">
            <a:avLst/>
          </a:prstGeom>
          <a:noFill/>
        </p:spPr>
        <p:txBody>
          <a:bodyPr wrap="square" rtlCol="0">
            <a:spAutoFit/>
          </a:bodyPr>
          <a:lstStyle/>
          <a:p>
            <a:pPr algn="ctr"/>
            <a:r>
              <a:rPr lang="ms-MY" sz="2800" b="1" dirty="0" smtClean="0">
                <a:solidFill>
                  <a:srgbClr val="00CC00"/>
                </a:solidFill>
              </a:rPr>
              <a:t>H</a:t>
            </a:r>
            <a:endParaRPr lang="ms-MY" sz="2800" b="1" dirty="0">
              <a:solidFill>
                <a:srgbClr val="00CC00"/>
              </a:solidFill>
            </a:endParaRPr>
          </a:p>
        </p:txBody>
      </p:sp>
      <p:sp>
        <p:nvSpPr>
          <p:cNvPr id="44" name="TextBox 43"/>
          <p:cNvSpPr txBox="1"/>
          <p:nvPr/>
        </p:nvSpPr>
        <p:spPr>
          <a:xfrm>
            <a:off x="4499992" y="3212976"/>
            <a:ext cx="348426" cy="523220"/>
          </a:xfrm>
          <a:prstGeom prst="rect">
            <a:avLst/>
          </a:prstGeom>
          <a:noFill/>
        </p:spPr>
        <p:txBody>
          <a:bodyPr wrap="square" rtlCol="0">
            <a:spAutoFit/>
          </a:bodyPr>
          <a:lstStyle/>
          <a:p>
            <a:pPr algn="ctr"/>
            <a:r>
              <a:rPr lang="ms-MY" sz="2800" b="1" dirty="0" smtClean="0">
                <a:solidFill>
                  <a:srgbClr val="00CC00"/>
                </a:solidFill>
              </a:rPr>
              <a:t>K</a:t>
            </a:r>
            <a:endParaRPr lang="ms-MY" sz="2800" b="1" dirty="0">
              <a:solidFill>
                <a:srgbClr val="00CC00"/>
              </a:solidFill>
            </a:endParaRPr>
          </a:p>
        </p:txBody>
      </p:sp>
      <p:sp>
        <p:nvSpPr>
          <p:cNvPr id="45" name="TextBox 44"/>
          <p:cNvSpPr txBox="1"/>
          <p:nvPr/>
        </p:nvSpPr>
        <p:spPr>
          <a:xfrm>
            <a:off x="5159678" y="3212976"/>
            <a:ext cx="348426" cy="523220"/>
          </a:xfrm>
          <a:prstGeom prst="rect">
            <a:avLst/>
          </a:prstGeom>
          <a:noFill/>
        </p:spPr>
        <p:txBody>
          <a:bodyPr wrap="square" rtlCol="0">
            <a:spAutoFit/>
          </a:bodyPr>
          <a:lstStyle/>
          <a:p>
            <a:pPr algn="ctr"/>
            <a:r>
              <a:rPr lang="ms-MY" sz="2800" b="1" dirty="0" smtClean="0">
                <a:solidFill>
                  <a:srgbClr val="00CC00"/>
                </a:solidFill>
              </a:rPr>
              <a:t>K</a:t>
            </a:r>
            <a:endParaRPr lang="ms-MY" sz="2800" b="1" dirty="0">
              <a:solidFill>
                <a:srgbClr val="00CC00"/>
              </a:solidFill>
            </a:endParaRPr>
          </a:p>
        </p:txBody>
      </p:sp>
      <p:pic>
        <p:nvPicPr>
          <p:cNvPr id="2058" name="Picture 10" descr="http://media.myspacepimper.com/content/saint_valentine/gif_flower/gif_flower_0.gif"/>
          <p:cNvPicPr>
            <a:picLocks noChangeAspect="1" noChangeArrowheads="1"/>
          </p:cNvPicPr>
          <p:nvPr/>
        </p:nvPicPr>
        <p:blipFill>
          <a:blip r:embed="rId4" cstate="print"/>
          <a:srcRect/>
          <a:stretch>
            <a:fillRect/>
          </a:stretch>
        </p:blipFill>
        <p:spPr bwMode="auto">
          <a:xfrm rot="363713" flipH="1">
            <a:off x="47419" y="383193"/>
            <a:ext cx="1757082" cy="6138856"/>
          </a:xfrm>
          <a:prstGeom prst="rect">
            <a:avLst/>
          </a:prstGeom>
          <a:noFill/>
        </p:spPr>
      </p:pic>
      <p:pic>
        <p:nvPicPr>
          <p:cNvPr id="2053" name="Picture 5" descr="F:\My Gallery\AA\glitter\24.gif"/>
          <p:cNvPicPr>
            <a:picLocks noChangeAspect="1" noChangeArrowheads="1" noCrop="1"/>
          </p:cNvPicPr>
          <p:nvPr/>
        </p:nvPicPr>
        <p:blipFill>
          <a:blip r:embed="rId5" cstate="print"/>
          <a:srcRect/>
          <a:stretch>
            <a:fillRect/>
          </a:stretch>
        </p:blipFill>
        <p:spPr bwMode="auto">
          <a:xfrm flipH="1">
            <a:off x="0" y="3429000"/>
            <a:ext cx="564325" cy="504056"/>
          </a:xfrm>
          <a:prstGeom prst="rect">
            <a:avLst/>
          </a:prstGeom>
          <a:noFill/>
        </p:spPr>
      </p:pic>
      <p:pic>
        <p:nvPicPr>
          <p:cNvPr id="2064" name="Picture 16" descr="http://www.billybear4kids.com/general-store/family.gif"/>
          <p:cNvPicPr>
            <a:picLocks noChangeAspect="1" noChangeArrowheads="1"/>
          </p:cNvPicPr>
          <p:nvPr/>
        </p:nvPicPr>
        <p:blipFill>
          <a:blip r:embed="rId6" cstate="print"/>
          <a:srcRect/>
          <a:stretch>
            <a:fillRect/>
          </a:stretch>
        </p:blipFill>
        <p:spPr bwMode="auto">
          <a:xfrm>
            <a:off x="7092279" y="1735415"/>
            <a:ext cx="1944217" cy="1855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ontent Placeholder 2">
            <a:hlinkClick r:id="rId7" action="ppaction://hlinksldjump"/>
          </p:cNvPr>
          <p:cNvSpPr txBox="1">
            <a:spLocks/>
          </p:cNvSpPr>
          <p:nvPr/>
        </p:nvSpPr>
        <p:spPr>
          <a:xfrm>
            <a:off x="7308304" y="5517232"/>
            <a:ext cx="1475656" cy="432048"/>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2400" b="1" dirty="0" smtClean="0">
                <a:solidFill>
                  <a:schemeClr val="tx1"/>
                </a:solidFill>
              </a:rPr>
              <a:t>Petikan</a:t>
            </a:r>
            <a:endParaRPr kumimoji="0" lang="ms-MY" sz="20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mn-lt"/>
              <a:ea typeface="+mn-ea"/>
              <a:cs typeface="+mn-cs"/>
            </a:endParaRPr>
          </a:p>
        </p:txBody>
      </p:sp>
      <p:pic>
        <p:nvPicPr>
          <p:cNvPr id="47" name="Picture 4" descr="http://2.bp.blogspot.com/_gzlLc7J3OFA/TL2uQJaiKCI/AAAAAAAABvE/UWvy_86jUSw/s400/Home.png">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sp>
        <p:nvSpPr>
          <p:cNvPr id="52" name="Content Placeholder 2">
            <a:hlinkClick r:id="rId11" action="ppaction://hlinksldjump"/>
          </p:cNvPr>
          <p:cNvSpPr txBox="1">
            <a:spLocks/>
          </p:cNvSpPr>
          <p:nvPr/>
        </p:nvSpPr>
        <p:spPr>
          <a:xfrm>
            <a:off x="5864595"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4" name="Content Placeholder 2">
            <a:hlinkClick r:id="rId12" action="ppaction://hlinksldjump"/>
          </p:cNvPr>
          <p:cNvSpPr txBox="1">
            <a:spLocks/>
          </p:cNvSpPr>
          <p:nvPr/>
        </p:nvSpPr>
        <p:spPr>
          <a:xfrm>
            <a:off x="6224635"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5" name="Content Placeholder 2">
            <a:hlinkClick r:id="rId13" action="ppaction://hlinksldjump"/>
          </p:cNvPr>
          <p:cNvSpPr txBox="1">
            <a:spLocks/>
          </p:cNvSpPr>
          <p:nvPr/>
        </p:nvSpPr>
        <p:spPr>
          <a:xfrm>
            <a:off x="6584675" y="6499408"/>
            <a:ext cx="291580" cy="216024"/>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6" name="Content Placeholder 2">
            <a:hlinkClick r:id="rId14" action="ppaction://hlinksldjump"/>
          </p:cNvPr>
          <p:cNvSpPr txBox="1">
            <a:spLocks/>
          </p:cNvSpPr>
          <p:nvPr/>
        </p:nvSpPr>
        <p:spPr>
          <a:xfrm>
            <a:off x="6948263"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7" name="Content Placeholder 2">
            <a:hlinkClick r:id="rId15" action="ppaction://hlinksldjump"/>
          </p:cNvPr>
          <p:cNvSpPr txBox="1">
            <a:spLocks/>
          </p:cNvSpPr>
          <p:nvPr/>
        </p:nvSpPr>
        <p:spPr>
          <a:xfrm>
            <a:off x="7344307" y="6499408"/>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8" name="Content Placeholder 2">
            <a:hlinkClick r:id="rId16" action="ppaction://hlinksldjump"/>
          </p:cNvPr>
          <p:cNvSpPr txBox="1">
            <a:spLocks/>
          </p:cNvSpPr>
          <p:nvPr/>
        </p:nvSpPr>
        <p:spPr>
          <a:xfrm>
            <a:off x="4932040" y="6513600"/>
            <a:ext cx="864095" cy="22776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to="" calcmode="lin" valueType="num">
                                      <p:cBhvr>
                                        <p:cTn id="15" dur="1" fill="hold"/>
                                        <p:tgtEl>
                                          <p:spTgt spid="1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to="" calcmode="lin" valueType="num">
                                      <p:cBhvr>
                                        <p:cTn id="20" dur="1" fill="hold"/>
                                        <p:tgtEl>
                                          <p:spTgt spid="20"/>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to="" calcmode="lin" valueType="num">
                                      <p:cBhvr>
                                        <p:cTn id="28" dur="1" fill="hold"/>
                                        <p:tgtEl>
                                          <p:spTgt spid="22"/>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to="" calcmode="lin" valueType="num">
                                      <p:cBhvr>
                                        <p:cTn id="31" dur="1" fill="hold"/>
                                        <p:tgtEl>
                                          <p:spTgt spid="23"/>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to="" calcmode="lin" valueType="num">
                                      <p:cBhvr>
                                        <p:cTn id="36" dur="1" fill="hold"/>
                                        <p:tgtEl>
                                          <p:spTgt spid="17"/>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to="" calcmode="lin" valueType="num">
                                      <p:cBhvr>
                                        <p:cTn id="41" dur="1" fill="hold"/>
                                        <p:tgtEl>
                                          <p:spTgt spid="24"/>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to="" calcmode="lin" valueType="num">
                                      <p:cBhvr>
                                        <p:cTn id="44" dur="1" fill="hold"/>
                                        <p:tgtEl>
                                          <p:spTgt spid="25"/>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to="" calcmode="lin" valueType="num">
                                      <p:cBhvr>
                                        <p:cTn id="47" dur="1" fill="hold"/>
                                        <p:tgtEl>
                                          <p:spTgt spid="26"/>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to="" calcmode="lin" valueType="num">
                                      <p:cBhvr>
                                        <p:cTn id="50" dur="1" fill="hold"/>
                                        <p:tgtEl>
                                          <p:spTgt spid="27"/>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to="" calcmode="lin" valueType="num">
                                      <p:cBhvr>
                                        <p:cTn id="55" dur="1" fill="hold"/>
                                        <p:tgtEl>
                                          <p:spTgt spid="21"/>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to="" calcmode="lin" valueType="num">
                                      <p:cBhvr>
                                        <p:cTn id="60" dur="1" fill="hold"/>
                                        <p:tgtEl>
                                          <p:spTgt spid="29"/>
                                        </p:tgtEl>
                                        <p:attrNameLst>
                                          <p:attrName/>
                                        </p:attrNameLst>
                                      </p:cBhvr>
                                    </p:anim>
                                  </p:childTnLst>
                                </p:cTn>
                              </p:par>
                              <p:par>
                                <p:cTn id="61" presetID="24"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to="" calcmode="lin" valueType="num">
                                      <p:cBhvr>
                                        <p:cTn id="63" dur="1" fill="hold"/>
                                        <p:tgtEl>
                                          <p:spTgt spid="30"/>
                                        </p:tgtEl>
                                        <p:attrNameLst>
                                          <p:attrName/>
                                        </p:attrNameLst>
                                      </p:cBhvr>
                                    </p:anim>
                                  </p:childTnLst>
                                </p:cTn>
                              </p:par>
                              <p:par>
                                <p:cTn id="64" presetID="24"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to="" calcmode="lin" valueType="num">
                                      <p:cBhvr>
                                        <p:cTn id="66" dur="1" fill="hold"/>
                                        <p:tgtEl>
                                          <p:spTgt spid="28"/>
                                        </p:tgtEl>
                                        <p:attrNameLst>
                                          <p:attrName/>
                                        </p:attrNameLst>
                                      </p:cBhvr>
                                    </p:anim>
                                  </p:childTnLst>
                                </p:cTn>
                              </p:par>
                              <p:par>
                                <p:cTn id="67" presetID="24" presetClass="entr" presetSubtype="0" fill="hold" grpId="1" nodeType="withEffect">
                                  <p:stCondLst>
                                    <p:cond delay="0"/>
                                  </p:stCondLst>
                                  <p:childTnLst>
                                    <p:set>
                                      <p:cBhvr>
                                        <p:cTn id="68" dur="1" fill="hold">
                                          <p:stCondLst>
                                            <p:cond delay="0"/>
                                          </p:stCondLst>
                                        </p:cTn>
                                        <p:tgtEl>
                                          <p:spTgt spid="31"/>
                                        </p:tgtEl>
                                        <p:attrNameLst>
                                          <p:attrName>style.visibility</p:attrName>
                                        </p:attrNameLst>
                                      </p:cBhvr>
                                      <p:to>
                                        <p:strVal val="visible"/>
                                      </p:to>
                                    </p:set>
                                    <p:anim to="" calcmode="lin" valueType="num">
                                      <p:cBhvr>
                                        <p:cTn id="69" dur="1" fill="hold"/>
                                        <p:tgtEl>
                                          <p:spTgt spid="31"/>
                                        </p:tgtEl>
                                        <p:attrNameLst>
                                          <p:attrName/>
                                        </p:attrNameLst>
                                      </p:cBhvr>
                                    </p:anim>
                                  </p:childTnLst>
                                </p:cTn>
                              </p:par>
                              <p:par>
                                <p:cTn id="70" presetID="24"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to="" calcmode="lin" valueType="num">
                                      <p:cBhvr>
                                        <p:cTn id="72" dur="1" fill="hold"/>
                                        <p:tgtEl>
                                          <p:spTgt spid="32"/>
                                        </p:tgtEl>
                                        <p:attrNameLst>
                                          <p:attrName/>
                                        </p:attrNameLst>
                                      </p:cBhvr>
                                    </p:anim>
                                  </p:childTnLst>
                                </p:cTn>
                              </p:par>
                              <p:par>
                                <p:cTn id="73" presetID="24"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to="" calcmode="lin" valueType="num">
                                      <p:cBhvr>
                                        <p:cTn id="75" dur="1" fill="hold"/>
                                        <p:tgtEl>
                                          <p:spTgt spid="33"/>
                                        </p:tgtEl>
                                        <p:attrNameLst>
                                          <p:attrName/>
                                        </p:attrNameLst>
                                      </p:cBhvr>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 to="" calcmode="lin" valueType="num">
                                      <p:cBhvr>
                                        <p:cTn id="80" dur="1" fill="hold"/>
                                        <p:tgtEl>
                                          <p:spTgt spid="18"/>
                                        </p:tgtEl>
                                        <p:attrNameLst>
                                          <p:attrName/>
                                        </p:attrNameLst>
                                      </p:cBhvr>
                                    </p:anim>
                                  </p:childTnLst>
                                </p:cTn>
                              </p:par>
                            </p:childTnLst>
                          </p:cTn>
                        </p:par>
                      </p:childTnLst>
                    </p:cTn>
                  </p:par>
                  <p:par>
                    <p:cTn id="81" fill="hold">
                      <p:stCondLst>
                        <p:cond delay="indefinite"/>
                      </p:stCondLst>
                      <p:childTnLst>
                        <p:par>
                          <p:cTn id="82" fill="hold">
                            <p:stCondLst>
                              <p:cond delay="0"/>
                            </p:stCondLst>
                            <p:childTnLst>
                              <p:par>
                                <p:cTn id="83" presetID="24"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to="" calcmode="lin" valueType="num">
                                      <p:cBhvr>
                                        <p:cTn id="85" dur="1" fill="hold"/>
                                        <p:tgtEl>
                                          <p:spTgt spid="31"/>
                                        </p:tgtEl>
                                        <p:attrNameLst>
                                          <p:attrName/>
                                        </p:attrNameLst>
                                      </p:cBhvr>
                                    </p:anim>
                                  </p:childTnLst>
                                </p:cTn>
                              </p:par>
                              <p:par>
                                <p:cTn id="86" presetID="24"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 to="" calcmode="lin" valueType="num">
                                      <p:cBhvr>
                                        <p:cTn id="88" dur="1" fill="hold"/>
                                        <p:tgtEl>
                                          <p:spTgt spid="41"/>
                                        </p:tgtEl>
                                        <p:attrNameLst>
                                          <p:attrName/>
                                        </p:attrNameLst>
                                      </p:cBhvr>
                                    </p:anim>
                                  </p:childTnLst>
                                </p:cTn>
                              </p:par>
                              <p:par>
                                <p:cTn id="89" presetID="24"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to="" calcmode="lin" valueType="num">
                                      <p:cBhvr>
                                        <p:cTn id="91" dur="1" fill="hold"/>
                                        <p:tgtEl>
                                          <p:spTgt spid="42"/>
                                        </p:tgtEl>
                                        <p:attrNameLst>
                                          <p:attrName/>
                                        </p:attrNameLst>
                                      </p:cBhvr>
                                    </p:anim>
                                  </p:childTnLst>
                                </p:cTn>
                              </p:par>
                              <p:par>
                                <p:cTn id="92" presetID="24"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 to="" calcmode="lin" valueType="num">
                                      <p:cBhvr>
                                        <p:cTn id="94" dur="1" fill="hold"/>
                                        <p:tgtEl>
                                          <p:spTgt spid="35"/>
                                        </p:tgtEl>
                                        <p:attrNameLst>
                                          <p:attrName/>
                                        </p:attrNameLst>
                                      </p:cBhvr>
                                    </p:anim>
                                  </p:childTnLst>
                                </p:cTn>
                              </p:par>
                              <p:par>
                                <p:cTn id="95" presetID="24"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to="" calcmode="lin" valueType="num">
                                      <p:cBhvr>
                                        <p:cTn id="97" dur="1" fill="hold"/>
                                        <p:tgtEl>
                                          <p:spTgt spid="43"/>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anim to="" calcmode="lin" valueType="num">
                                      <p:cBhvr>
                                        <p:cTn id="102" dur="1" fill="hold"/>
                                        <p:tgtEl>
                                          <p:spTgt spid="19"/>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1" nodeType="clickEffect">
                                  <p:stCondLst>
                                    <p:cond delay="0"/>
                                  </p:stCondLst>
                                  <p:childTnLst>
                                    <p:set>
                                      <p:cBhvr>
                                        <p:cTn id="106" dur="1" fill="hold">
                                          <p:stCondLst>
                                            <p:cond delay="0"/>
                                          </p:stCondLst>
                                        </p:cTn>
                                        <p:tgtEl>
                                          <p:spTgt spid="32"/>
                                        </p:tgtEl>
                                        <p:attrNameLst>
                                          <p:attrName>style.visibility</p:attrName>
                                        </p:attrNameLst>
                                      </p:cBhvr>
                                      <p:to>
                                        <p:strVal val="visible"/>
                                      </p:to>
                                    </p:set>
                                    <p:anim to="" calcmode="lin" valueType="num">
                                      <p:cBhvr>
                                        <p:cTn id="107" dur="1" fill="hold"/>
                                        <p:tgtEl>
                                          <p:spTgt spid="32"/>
                                        </p:tgtEl>
                                        <p:attrNameLst>
                                          <p:attrName/>
                                        </p:attrNameLst>
                                      </p:cBhvr>
                                    </p:anim>
                                  </p:childTnLst>
                                </p:cTn>
                              </p:par>
                              <p:par>
                                <p:cTn id="108" presetID="24"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 to="" calcmode="lin" valueType="num">
                                      <p:cBhvr>
                                        <p:cTn id="110" dur="1" fill="hold"/>
                                        <p:tgtEl>
                                          <p:spTgt spid="44"/>
                                        </p:tgtEl>
                                        <p:attrNameLst>
                                          <p:attrName/>
                                        </p:attrNameLst>
                                      </p:cBhvr>
                                    </p:anim>
                                  </p:childTnLst>
                                </p:cTn>
                              </p:par>
                              <p:par>
                                <p:cTn id="111" presetID="24"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to="" calcmode="lin" valueType="num">
                                      <p:cBhvr>
                                        <p:cTn id="113" dur="1" fill="hold"/>
                                        <p:tgtEl>
                                          <p:spTgt spid="34"/>
                                        </p:tgtEl>
                                        <p:attrNameLst>
                                          <p:attrName/>
                                        </p:attrNameLst>
                                      </p:cBhvr>
                                    </p:anim>
                                  </p:childTnLst>
                                </p:cTn>
                              </p:par>
                              <p:par>
                                <p:cTn id="114" presetID="24" presetClass="entr" presetSubtype="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 to="" calcmode="lin" valueType="num">
                                      <p:cBhvr>
                                        <p:cTn id="116" dur="1" fill="hold"/>
                                        <p:tgtEl>
                                          <p:spTgt spid="4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22" grpId="0"/>
      <p:bldP spid="23" grpId="0"/>
      <p:bldP spid="24" grpId="0"/>
      <p:bldP spid="25" grpId="0"/>
      <p:bldP spid="26" grpId="0"/>
      <p:bldP spid="27" grpId="0"/>
      <p:bldP spid="28" grpId="0"/>
      <p:bldP spid="29" grpId="0"/>
      <p:bldP spid="30" grpId="0"/>
      <p:bldP spid="31" grpId="0"/>
      <p:bldP spid="31" grpId="1"/>
      <p:bldP spid="32" grpId="0"/>
      <p:bldP spid="32" grpId="1"/>
      <p:bldP spid="33" grpId="0"/>
      <p:bldP spid="34" grpId="0"/>
      <p:bldP spid="35" grpId="0"/>
      <p:bldP spid="41" grpId="0"/>
      <p:bldP spid="42" grpId="0"/>
      <p:bldP spid="43"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7" name="Content Placeholder 2"/>
          <p:cNvSpPr txBox="1">
            <a:spLocks/>
          </p:cNvSpPr>
          <p:nvPr/>
        </p:nvSpPr>
        <p:spPr>
          <a:xfrm>
            <a:off x="3203848" y="188640"/>
            <a:ext cx="2736304" cy="855712"/>
          </a:xfrm>
          <a:prstGeom prst="bevel">
            <a:avLst>
              <a:gd name="adj" fmla="val 21163"/>
            </a:avLst>
          </a:prstGeom>
          <a:solidFill>
            <a:srgbClr val="CC00CC"/>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3000" b="1" dirty="0" smtClean="0">
                <a:solidFill>
                  <a:schemeClr val="bg1"/>
                </a:solidFill>
              </a:rPr>
              <a:t>LANGKAH 4</a:t>
            </a:r>
            <a:endParaRPr kumimoji="0" lang="ms-MY" sz="3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cxnSp>
        <p:nvCxnSpPr>
          <p:cNvPr id="40" name="Straight Connector 39"/>
          <p:cNvCxnSpPr/>
          <p:nvPr/>
        </p:nvCxnSpPr>
        <p:spPr>
          <a:xfrm rot="5400000">
            <a:off x="3635896" y="1340768"/>
            <a:ext cx="57606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rot="5400000">
            <a:off x="4932040" y="1340768"/>
            <a:ext cx="576064" cy="0"/>
          </a:xfrm>
          <a:prstGeom prst="line">
            <a:avLst/>
          </a:prstGeom>
          <a:ln w="57150"/>
        </p:spPr>
        <p:style>
          <a:lnRef idx="3">
            <a:schemeClr val="dk1"/>
          </a:lnRef>
          <a:fillRef idx="0">
            <a:schemeClr val="dk1"/>
          </a:fillRef>
          <a:effectRef idx="2">
            <a:schemeClr val="dk1"/>
          </a:effectRef>
          <a:fontRef idx="minor">
            <a:schemeClr val="tx1"/>
          </a:fontRef>
        </p:style>
      </p:cxnSp>
      <p:sp>
        <p:nvSpPr>
          <p:cNvPr id="38" name="Content Placeholder 2"/>
          <p:cNvSpPr txBox="1">
            <a:spLocks/>
          </p:cNvSpPr>
          <p:nvPr/>
        </p:nvSpPr>
        <p:spPr>
          <a:xfrm>
            <a:off x="755576" y="1556792"/>
            <a:ext cx="7776864" cy="3312368"/>
          </a:xfrm>
          <a:prstGeom prst="round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fontScale="92500" lnSpcReduction="10000"/>
          </a:bodyPr>
          <a:lstStyle/>
          <a:p>
            <a:pPr algn="just">
              <a:spcAft>
                <a:spcPts val="0"/>
              </a:spcAft>
            </a:pPr>
            <a:r>
              <a:rPr lang="ms-MY" sz="2400" dirty="0" smtClean="0">
                <a:solidFill>
                  <a:schemeClr val="tx1"/>
                </a:solidFill>
                <a:latin typeface="Arial"/>
                <a:ea typeface="Calibri"/>
                <a:cs typeface="Times New Roman"/>
              </a:rPr>
              <a:t> </a:t>
            </a:r>
          </a:p>
          <a:p>
            <a:pPr marL="263525" indent="-263525" algn="just">
              <a:spcAft>
                <a:spcPts val="0"/>
              </a:spcAft>
              <a:buFont typeface="Wingdings" pitchFamily="2" charset="2"/>
              <a:buChar char="Ø"/>
            </a:pPr>
            <a:r>
              <a:rPr lang="ms-MY" sz="2400" dirty="0" smtClean="0">
                <a:solidFill>
                  <a:schemeClr val="tx1"/>
                </a:solidFill>
                <a:latin typeface="Arial"/>
                <a:ea typeface="Calibri"/>
                <a:cs typeface="Times New Roman"/>
              </a:rPr>
              <a:t>Guru memberikan penerangan tentang </a:t>
            </a:r>
            <a:r>
              <a:rPr lang="ms-MY" sz="2400" dirty="0" smtClean="0">
                <a:solidFill>
                  <a:schemeClr val="tx1"/>
                </a:solidFill>
                <a:latin typeface="Arial"/>
                <a:ea typeface="Calibri"/>
                <a:cs typeface="Times New Roman"/>
                <a:hlinkClick r:id="rId15" action="ppaction://hlinksldjump"/>
              </a:rPr>
              <a:t>kata nama am dan khas</a:t>
            </a:r>
            <a:r>
              <a:rPr lang="ms-MY" sz="2400" dirty="0" smtClean="0">
                <a:solidFill>
                  <a:schemeClr val="tx1"/>
                </a:solidFill>
                <a:latin typeface="Arial"/>
                <a:ea typeface="Calibri"/>
                <a:cs typeface="Times New Roman"/>
              </a:rPr>
              <a:t>.</a:t>
            </a:r>
          </a:p>
          <a:p>
            <a:pPr algn="just">
              <a:spcAft>
                <a:spcPts val="0"/>
              </a:spcAft>
            </a:pPr>
            <a:endParaRPr lang="ms-MY" sz="2000" dirty="0" smtClean="0">
              <a:solidFill>
                <a:schemeClr val="tx1"/>
              </a:solidFill>
              <a:ea typeface="Calibri"/>
              <a:cs typeface="Times New Roman"/>
            </a:endParaRPr>
          </a:p>
          <a:p>
            <a:pPr marL="263525" indent="-263525" algn="just">
              <a:spcAft>
                <a:spcPts val="0"/>
              </a:spcAft>
              <a:buFont typeface="Wingdings" pitchFamily="2" charset="2"/>
              <a:buChar char="Ø"/>
            </a:pPr>
            <a:r>
              <a:rPr lang="ms-MY" sz="2400" dirty="0" smtClean="0">
                <a:solidFill>
                  <a:schemeClr val="tx1"/>
                </a:solidFill>
                <a:latin typeface="Arial"/>
                <a:ea typeface="Calibri"/>
                <a:cs typeface="Times New Roman"/>
              </a:rPr>
              <a:t>Guru mengaitkan permainan teka silang kata bahasa tadi dengan kata nama.</a:t>
            </a:r>
          </a:p>
          <a:p>
            <a:pPr marL="263525" indent="-263525" algn="just">
              <a:spcAft>
                <a:spcPts val="0"/>
              </a:spcAft>
            </a:pPr>
            <a:endParaRPr lang="ms-MY" sz="2000" dirty="0" smtClean="0">
              <a:solidFill>
                <a:schemeClr val="tx1"/>
              </a:solidFill>
              <a:ea typeface="Calibri"/>
              <a:cs typeface="Times New Roman"/>
            </a:endParaRPr>
          </a:p>
          <a:p>
            <a:pPr marL="263525" indent="-263525" algn="just">
              <a:lnSpc>
                <a:spcPct val="115000"/>
              </a:lnSpc>
              <a:spcAft>
                <a:spcPts val="0"/>
              </a:spcAft>
              <a:buFont typeface="Wingdings" pitchFamily="2" charset="2"/>
              <a:buChar char="Ø"/>
            </a:pPr>
            <a:r>
              <a:rPr lang="ms-MY" sz="2400" dirty="0" smtClean="0">
                <a:solidFill>
                  <a:schemeClr val="tx1"/>
                </a:solidFill>
                <a:latin typeface="Arial"/>
                <a:ea typeface="Calibri"/>
                <a:cs typeface="Times New Roman"/>
              </a:rPr>
              <a:t>Murid dikehendaki membuat ayat tunggal daripada perkataan teka silang kata itu. </a:t>
            </a:r>
            <a:r>
              <a:rPr lang="ms-MY" sz="2400" dirty="0" smtClean="0">
                <a:solidFill>
                  <a:schemeClr val="tx1"/>
                </a:solidFill>
                <a:latin typeface="Arial"/>
                <a:ea typeface="Calibri"/>
                <a:cs typeface="Times New Roman"/>
                <a:hlinkClick r:id="rId16" action="ppaction://hlinksldjump"/>
              </a:rPr>
              <a:t>Contoh ayat tunggal</a:t>
            </a:r>
            <a:r>
              <a:rPr lang="ms-MY" sz="2400" dirty="0" smtClean="0">
                <a:solidFill>
                  <a:schemeClr val="tx1"/>
                </a:solidFill>
                <a:latin typeface="Arial"/>
                <a:ea typeface="Calibri"/>
                <a:cs typeface="Times New Roman"/>
              </a:rPr>
              <a:t>.</a:t>
            </a:r>
            <a:endParaRPr lang="ms-MY" sz="2000" dirty="0" smtClean="0">
              <a:solidFill>
                <a:schemeClr val="tx1"/>
              </a:solidFill>
              <a:ea typeface="Calibri"/>
              <a:cs typeface="Times New Roman"/>
            </a:endParaRPr>
          </a:p>
        </p:txBody>
      </p:sp>
      <p:pic>
        <p:nvPicPr>
          <p:cNvPr id="42" name="Picture 4" descr="http://2.bp.blogspot.com/_gzlLc7J3OFA/TL2uQJaiKCI/AAAAAAAABvE/UWvy_86jUSw/s400/Home.png">
            <a:hlinkClick r:id="rId17" action="ppaction://hlinksldjump"/>
          </p:cNvPr>
          <p:cNvPicPr>
            <a:picLocks noChangeAspect="1" noChangeArrowheads="1"/>
          </p:cNvPicPr>
          <p:nvPr/>
        </p:nvPicPr>
        <p:blipFill>
          <a:blip r:embed="rId18" cstate="print">
            <a:clrChange>
              <a:clrFrom>
                <a:srgbClr val="FFFFFF"/>
              </a:clrFrom>
              <a:clrTo>
                <a:srgbClr val="FFFFFF">
                  <a:alpha val="0"/>
                </a:srgbClr>
              </a:clrTo>
            </a:clrChange>
            <a:extLst>
              <a:ext uri="{BEBA8EAE-BF5A-486C-A8C5-ECC9F3942E4B}">
                <a14:imgProps xmlns:a14="http://schemas.microsoft.com/office/drawing/2010/main">
                  <a14:imgLayer r:embed="rId19">
                    <a14:imgEffect>
                      <a14:backgroundRemoval t="6250" b="89688" l="11875" r="91250">
                        <a14:foregroundMark x1="54375" y1="37188" x2="54375" y2="37188"/>
                        <a14:foregroundMark x1="61563" y1="35938" x2="61563" y2="35938"/>
                        <a14:foregroundMark x1="58750" y1="33125" x2="58750" y2="33125"/>
                      </a14:backgroundRemoval>
                    </a14:imgEffect>
                  </a14:imgLayer>
                </a14:imgProps>
              </a:ext>
            </a:extLst>
          </a:blip>
          <a:srcRect l="17251" t="16069" r="17469" b="9326"/>
          <a:stretch>
            <a:fillRect/>
          </a:stretch>
        </p:blipFill>
        <p:spPr bwMode="auto">
          <a:xfrm>
            <a:off x="8316488" y="6278459"/>
            <a:ext cx="468052" cy="534917"/>
          </a:xfrm>
          <a:prstGeom prst="rect">
            <a:avLst/>
          </a:prstGeom>
          <a:noFill/>
        </p:spPr>
      </p:pic>
      <p:sp>
        <p:nvSpPr>
          <p:cNvPr id="43" name="Content Placeholder 2">
            <a:hlinkClick r:id="rId20" action="ppaction://hlinksldjump"/>
          </p:cNvPr>
          <p:cNvSpPr txBox="1">
            <a:spLocks/>
          </p:cNvSpPr>
          <p:nvPr/>
        </p:nvSpPr>
        <p:spPr>
          <a:xfrm>
            <a:off x="603574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1</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4" name="Content Placeholder 2">
            <a:hlinkClick r:id="rId21" action="ppaction://hlinksldjump"/>
          </p:cNvPr>
          <p:cNvSpPr txBox="1">
            <a:spLocks/>
          </p:cNvSpPr>
          <p:nvPr/>
        </p:nvSpPr>
        <p:spPr>
          <a:xfrm>
            <a:off x="639578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2</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5" name="Content Placeholder 2">
            <a:hlinkClick r:id="rId22" action="ppaction://hlinksldjump"/>
          </p:cNvPr>
          <p:cNvSpPr txBox="1">
            <a:spLocks/>
          </p:cNvSpPr>
          <p:nvPr/>
        </p:nvSpPr>
        <p:spPr>
          <a:xfrm>
            <a:off x="6755827" y="6499408"/>
            <a:ext cx="291580"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dirty="0" smtClean="0">
                <a:solidFill>
                  <a:schemeClr val="bg1"/>
                </a:solidFill>
              </a:rPr>
              <a:t>3</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46" name="Content Placeholder 2">
            <a:hlinkClick r:id="rId23" action="ppaction://hlinksldjump"/>
          </p:cNvPr>
          <p:cNvSpPr txBox="1">
            <a:spLocks/>
          </p:cNvSpPr>
          <p:nvPr/>
        </p:nvSpPr>
        <p:spPr>
          <a:xfrm>
            <a:off x="7119415" y="6499408"/>
            <a:ext cx="291580" cy="216024"/>
          </a:xfrm>
          <a:prstGeom prst="rect">
            <a:avLst/>
          </a:prstGeom>
          <a:solidFill>
            <a:srgbClr val="CC00CC">
              <a:alpha val="46000"/>
            </a:srgbClr>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1000" b="1" noProof="0" dirty="0" smtClean="0">
                <a:solidFill>
                  <a:schemeClr val="bg1"/>
                </a:solidFill>
              </a:rPr>
              <a:t>4</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1" name="Content Placeholder 2">
            <a:hlinkClick r:id="rId24" action="ppaction://hlinksldjump"/>
          </p:cNvPr>
          <p:cNvSpPr txBox="1">
            <a:spLocks/>
          </p:cNvSpPr>
          <p:nvPr/>
        </p:nvSpPr>
        <p:spPr>
          <a:xfrm>
            <a:off x="7515459" y="6499408"/>
            <a:ext cx="728949" cy="216024"/>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Penutup</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
        <p:nvSpPr>
          <p:cNvPr id="53" name="Content Placeholder 2">
            <a:hlinkClick r:id="rId25" action="ppaction://hlinksldjump"/>
          </p:cNvPr>
          <p:cNvSpPr txBox="1">
            <a:spLocks/>
          </p:cNvSpPr>
          <p:nvPr/>
        </p:nvSpPr>
        <p:spPr>
          <a:xfrm>
            <a:off x="5103192" y="6513600"/>
            <a:ext cx="864095" cy="22776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p>
            <a:pPr algn="ctr"/>
            <a:r>
              <a:rPr lang="ms-MY" sz="1000" b="1" noProof="0" dirty="0" smtClean="0">
                <a:solidFill>
                  <a:schemeClr val="bg1"/>
                </a:solidFill>
              </a:rPr>
              <a:t>Set Induksi</a:t>
            </a:r>
            <a:endParaRPr kumimoji="0" lang="ms-MY" sz="1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atiN_15\Downloads\sun-rise1.jpg"/>
          <p:cNvPicPr>
            <a:picLocks noChangeAspect="1" noChangeArrowheads="1"/>
          </p:cNvPicPr>
          <p:nvPr/>
        </p:nvPicPr>
        <p:blipFill>
          <a:blip r:embed="rId2" cstate="print"/>
          <a:srcRect t="4851"/>
          <a:stretch>
            <a:fillRect/>
          </a:stretch>
        </p:blipFill>
        <p:spPr bwMode="auto">
          <a:xfrm>
            <a:off x="0" y="0"/>
            <a:ext cx="9144000" cy="6858000"/>
          </a:xfrm>
          <a:prstGeom prst="rect">
            <a:avLst/>
          </a:prstGeom>
          <a:noFill/>
        </p:spPr>
      </p:pic>
      <p:sp>
        <p:nvSpPr>
          <p:cNvPr id="39" name="Oval 38"/>
          <p:cNvSpPr/>
          <p:nvPr/>
        </p:nvSpPr>
        <p:spPr>
          <a:xfrm>
            <a:off x="2843808" y="332656"/>
            <a:ext cx="3168352" cy="93610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ms-MY" sz="2400" b="1" dirty="0" smtClean="0">
                <a:latin typeface="Comic Sans MS" pitchFamily="66" charset="0"/>
              </a:rPr>
              <a:t>Kata Nama</a:t>
            </a:r>
            <a:endParaRPr lang="ms-MY" sz="2400" b="1" dirty="0">
              <a:latin typeface="Comic Sans MS" pitchFamily="66" charset="0"/>
            </a:endParaRPr>
          </a:p>
        </p:txBody>
      </p:sp>
      <p:sp>
        <p:nvSpPr>
          <p:cNvPr id="42" name="Rectangle 41"/>
          <p:cNvSpPr/>
          <p:nvPr/>
        </p:nvSpPr>
        <p:spPr>
          <a:xfrm>
            <a:off x="827584" y="1556792"/>
            <a:ext cx="3312368"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ms-MY" sz="2400" b="1" dirty="0" smtClean="0">
                <a:latin typeface="Comic Sans MS" pitchFamily="66" charset="0"/>
              </a:rPr>
              <a:t>Kata Nama Am</a:t>
            </a:r>
            <a:endParaRPr lang="ms-MY" sz="2400" b="1" dirty="0">
              <a:latin typeface="Comic Sans MS" pitchFamily="66" charset="0"/>
            </a:endParaRPr>
          </a:p>
        </p:txBody>
      </p:sp>
      <p:sp>
        <p:nvSpPr>
          <p:cNvPr id="43" name="Rectangle 42"/>
          <p:cNvSpPr/>
          <p:nvPr/>
        </p:nvSpPr>
        <p:spPr>
          <a:xfrm>
            <a:off x="5004048" y="1556792"/>
            <a:ext cx="3312368"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ms-MY" sz="2400" b="1" dirty="0" smtClean="0">
                <a:latin typeface="Comic Sans MS" pitchFamily="66" charset="0"/>
              </a:rPr>
              <a:t>Kata Nama Khas</a:t>
            </a:r>
            <a:endParaRPr lang="ms-MY" sz="2400" b="1" dirty="0">
              <a:latin typeface="Comic Sans MS" pitchFamily="66" charset="0"/>
            </a:endParaRPr>
          </a:p>
        </p:txBody>
      </p:sp>
      <p:sp>
        <p:nvSpPr>
          <p:cNvPr id="44" name="Rectangle 43"/>
          <p:cNvSpPr/>
          <p:nvPr/>
        </p:nvSpPr>
        <p:spPr>
          <a:xfrm>
            <a:off x="827584" y="2276872"/>
            <a:ext cx="3312368" cy="31683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ms-MY" dirty="0" smtClean="0">
                <a:latin typeface="Comic Sans MS" pitchFamily="66" charset="0"/>
              </a:rPr>
              <a:t>Kata yang digunakan untuk menjelaskan </a:t>
            </a:r>
            <a:r>
              <a:rPr lang="ms-MY" b="1" u="sng" dirty="0" smtClean="0">
                <a:latin typeface="Comic Sans MS" pitchFamily="66" charset="0"/>
              </a:rPr>
              <a:t>secara umum </a:t>
            </a:r>
            <a:r>
              <a:rPr lang="ms-MY" dirty="0" smtClean="0">
                <a:latin typeface="Comic Sans MS" pitchFamily="66" charset="0"/>
              </a:rPr>
              <a:t>nama sesuatu yang </a:t>
            </a:r>
            <a:r>
              <a:rPr lang="ms-MY" b="1" u="sng" dirty="0" smtClean="0">
                <a:latin typeface="Comic Sans MS" pitchFamily="66" charset="0"/>
              </a:rPr>
              <a:t>bernyawa</a:t>
            </a:r>
            <a:r>
              <a:rPr lang="ms-MY" dirty="0" smtClean="0">
                <a:latin typeface="Comic Sans MS" pitchFamily="66" charset="0"/>
              </a:rPr>
              <a:t> dan yang </a:t>
            </a:r>
            <a:r>
              <a:rPr lang="ms-MY" b="1" u="sng" dirty="0" smtClean="0">
                <a:latin typeface="Comic Sans MS" pitchFamily="66" charset="0"/>
              </a:rPr>
              <a:t>tidak bernyawa</a:t>
            </a:r>
            <a:r>
              <a:rPr lang="ms-MY" dirty="0" smtClean="0">
                <a:latin typeface="Comic Sans MS" pitchFamily="66" charset="0"/>
              </a:rPr>
              <a:t>.</a:t>
            </a:r>
          </a:p>
          <a:p>
            <a:pPr algn="ctr"/>
            <a:endParaRPr lang="ms-MY" dirty="0" smtClean="0">
              <a:latin typeface="Comic Sans MS" pitchFamily="66" charset="0"/>
            </a:endParaRPr>
          </a:p>
          <a:p>
            <a:pPr algn="ctr"/>
            <a:r>
              <a:rPr lang="ms-MY" dirty="0" smtClean="0">
                <a:latin typeface="Comic Sans MS" pitchFamily="66" charset="0"/>
              </a:rPr>
              <a:t>Menggunakan </a:t>
            </a:r>
            <a:r>
              <a:rPr lang="ms-MY" b="1" u="sng" dirty="0" smtClean="0">
                <a:latin typeface="Comic Sans MS" pitchFamily="66" charset="0"/>
              </a:rPr>
              <a:t>huruf kecil </a:t>
            </a:r>
            <a:r>
              <a:rPr lang="ms-MY" dirty="0" smtClean="0">
                <a:latin typeface="Comic Sans MS" pitchFamily="66" charset="0"/>
              </a:rPr>
              <a:t>melainkan pada awal ayat</a:t>
            </a:r>
            <a:endParaRPr lang="ms-MY" dirty="0">
              <a:latin typeface="Comic Sans MS" pitchFamily="66" charset="0"/>
            </a:endParaRPr>
          </a:p>
        </p:txBody>
      </p:sp>
      <p:sp>
        <p:nvSpPr>
          <p:cNvPr id="45" name="Rectangle 44"/>
          <p:cNvSpPr/>
          <p:nvPr/>
        </p:nvSpPr>
        <p:spPr>
          <a:xfrm>
            <a:off x="5004048" y="2276872"/>
            <a:ext cx="3312368" cy="31683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ms-MY" dirty="0" smtClean="0">
                <a:latin typeface="Comic Sans MS" pitchFamily="66" charset="0"/>
              </a:rPr>
              <a:t>Kata nama yang </a:t>
            </a:r>
            <a:r>
              <a:rPr lang="ms-MY" b="1" u="sng" dirty="0" smtClean="0">
                <a:latin typeface="Comic Sans MS" pitchFamily="66" charset="0"/>
              </a:rPr>
              <a:t>secara khusus</a:t>
            </a:r>
            <a:r>
              <a:rPr lang="ms-MY" dirty="0" smtClean="0">
                <a:latin typeface="Comic Sans MS" pitchFamily="66" charset="0"/>
              </a:rPr>
              <a:t>nya digunakan untuk menyebut nama sesuatu benda sama ada benda yang </a:t>
            </a:r>
            <a:r>
              <a:rPr lang="ms-MY" b="1" u="sng" dirty="0" smtClean="0">
                <a:latin typeface="Comic Sans MS" pitchFamily="66" charset="0"/>
              </a:rPr>
              <a:t>bernyawa</a:t>
            </a:r>
            <a:r>
              <a:rPr lang="ms-MY" dirty="0" smtClean="0">
                <a:latin typeface="Comic Sans MS" pitchFamily="66" charset="0"/>
              </a:rPr>
              <a:t> dan yang </a:t>
            </a:r>
            <a:r>
              <a:rPr lang="ms-MY" b="1" u="sng" dirty="0" smtClean="0">
                <a:latin typeface="Comic Sans MS" pitchFamily="66" charset="0"/>
              </a:rPr>
              <a:t>tidak bernyawa.</a:t>
            </a:r>
          </a:p>
          <a:p>
            <a:pPr algn="ctr"/>
            <a:endParaRPr lang="ms-MY" dirty="0" smtClean="0">
              <a:latin typeface="Comic Sans MS" pitchFamily="66" charset="0"/>
            </a:endParaRPr>
          </a:p>
          <a:p>
            <a:pPr algn="ctr"/>
            <a:r>
              <a:rPr lang="ms-MY" dirty="0" smtClean="0">
                <a:latin typeface="Comic Sans MS" pitchFamily="66" charset="0"/>
              </a:rPr>
              <a:t>Huruf pertama perkataan nama khas ini hendaklah ditulis dengan </a:t>
            </a:r>
            <a:r>
              <a:rPr lang="ms-MY" b="1" u="sng" dirty="0" smtClean="0">
                <a:latin typeface="Comic Sans MS" pitchFamily="66" charset="0"/>
              </a:rPr>
              <a:t>huruf besar.</a:t>
            </a:r>
            <a:endParaRPr lang="ms-MY" b="1" u="sng" dirty="0">
              <a:latin typeface="Comic Sans MS" pitchFamily="66" charset="0"/>
            </a:endParaRPr>
          </a:p>
        </p:txBody>
      </p:sp>
      <p:sp>
        <p:nvSpPr>
          <p:cNvPr id="46" name="Rectangle 45">
            <a:hlinkClick r:id="rId3" action="ppaction://hlinksldjump"/>
          </p:cNvPr>
          <p:cNvSpPr/>
          <p:nvPr/>
        </p:nvSpPr>
        <p:spPr>
          <a:xfrm>
            <a:off x="827584" y="5589240"/>
            <a:ext cx="3312368" cy="5760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400" b="1" dirty="0" smtClean="0">
                <a:latin typeface="Comic Sans MS" pitchFamily="66" charset="0"/>
              </a:rPr>
              <a:t>Contoh </a:t>
            </a:r>
            <a:endParaRPr lang="ms-MY" sz="2400" b="1" dirty="0">
              <a:latin typeface="Comic Sans MS" pitchFamily="66" charset="0"/>
            </a:endParaRPr>
          </a:p>
        </p:txBody>
      </p:sp>
      <p:sp>
        <p:nvSpPr>
          <p:cNvPr id="47" name="Rectangle 46">
            <a:hlinkClick r:id="rId4" action="ppaction://hlinksldjump"/>
          </p:cNvPr>
          <p:cNvSpPr/>
          <p:nvPr/>
        </p:nvSpPr>
        <p:spPr>
          <a:xfrm>
            <a:off x="5004048" y="5589240"/>
            <a:ext cx="3312368" cy="5760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400" b="1" dirty="0" smtClean="0">
                <a:latin typeface="Comic Sans MS" pitchFamily="66" charset="0"/>
              </a:rPr>
              <a:t>Contoh </a:t>
            </a:r>
            <a:endParaRPr lang="ms-MY" sz="2400" b="1" dirty="0">
              <a:latin typeface="Comic Sans MS" pitchFamily="66" charset="0"/>
            </a:endParaRPr>
          </a:p>
        </p:txBody>
      </p:sp>
      <p:pic>
        <p:nvPicPr>
          <p:cNvPr id="48" name="Picture 1" descr="F:\My Gallery\AA\ANIMASI NET\animation\ANIMASI\Copy (5) of arrowleft[1].gif">
            <a:hlinkClick r:id="rId5" action="ppaction://hlinksldjump"/>
          </p:cNvPr>
          <p:cNvPicPr>
            <a:picLocks noChangeAspect="1" noChangeArrowheads="1" noCrop="1"/>
          </p:cNvPicPr>
          <p:nvPr/>
        </p:nvPicPr>
        <p:blipFill>
          <a:blip r:embed="rId6" cstate="print"/>
          <a:srcRect/>
          <a:stretch>
            <a:fillRect/>
          </a:stretch>
        </p:blipFill>
        <p:spPr bwMode="auto">
          <a:xfrm>
            <a:off x="0" y="6093296"/>
            <a:ext cx="827584" cy="408410"/>
          </a:xfrm>
          <a:prstGeom prst="rect">
            <a:avLst/>
          </a:prstGeom>
          <a:noFill/>
        </p:spPr>
      </p:pic>
      <p:pic>
        <p:nvPicPr>
          <p:cNvPr id="11" name="Picture 5" descr="F:\My Gallery\AA\ANIMASI NET\wbk7345.gif"/>
          <p:cNvPicPr>
            <a:picLocks noChangeAspect="1" noChangeArrowheads="1" noCrop="1"/>
          </p:cNvPicPr>
          <p:nvPr/>
        </p:nvPicPr>
        <p:blipFill>
          <a:blip r:embed="rId7" cstate="print"/>
          <a:srcRect/>
          <a:stretch>
            <a:fillRect/>
          </a:stretch>
        </p:blipFill>
        <p:spPr bwMode="auto">
          <a:xfrm>
            <a:off x="1691680" y="5949280"/>
            <a:ext cx="7092280" cy="571500"/>
          </a:xfrm>
          <a:prstGeom prst="rect">
            <a:avLst/>
          </a:prstGeom>
          <a:noFill/>
        </p:spPr>
      </p:pic>
      <p:pic>
        <p:nvPicPr>
          <p:cNvPr id="13" name="Picture 4" descr="F:\My Gallery\AA\ANIMASI NET\FLOWERS\n_blu033[1].gif"/>
          <p:cNvPicPr>
            <a:picLocks noChangeAspect="1" noChangeArrowheads="1" noCrop="1"/>
          </p:cNvPicPr>
          <p:nvPr/>
        </p:nvPicPr>
        <p:blipFill>
          <a:blip r:embed="rId8" cstate="print"/>
          <a:srcRect/>
          <a:stretch>
            <a:fillRect/>
          </a:stretch>
        </p:blipFill>
        <p:spPr bwMode="auto">
          <a:xfrm>
            <a:off x="8265308" y="5229200"/>
            <a:ext cx="1002968" cy="936104"/>
          </a:xfrm>
          <a:prstGeom prst="rect">
            <a:avLst/>
          </a:prstGeom>
          <a:noFill/>
        </p:spPr>
      </p:pic>
      <p:sp>
        <p:nvSpPr>
          <p:cNvPr id="20" name="Content Placeholder 2">
            <a:hlinkClick r:id="rId9" action="ppaction://hlinksldjump"/>
          </p:cNvPr>
          <p:cNvSpPr txBox="1">
            <a:spLocks/>
          </p:cNvSpPr>
          <p:nvPr/>
        </p:nvSpPr>
        <p:spPr>
          <a:xfrm>
            <a:off x="3563888" y="64533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dirty="0" smtClean="0">
                <a:solidFill>
                  <a:schemeClr val="bg1"/>
                </a:solidFill>
              </a:rPr>
              <a:t>1</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21" name="Content Placeholder 2">
            <a:hlinkClick r:id="rId10" action="ppaction://hlinksldjump"/>
          </p:cNvPr>
          <p:cNvSpPr txBox="1">
            <a:spLocks/>
          </p:cNvSpPr>
          <p:nvPr/>
        </p:nvSpPr>
        <p:spPr>
          <a:xfrm>
            <a:off x="4139952" y="64533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noProof="0" dirty="0" smtClean="0">
                <a:solidFill>
                  <a:schemeClr val="bg1"/>
                </a:solidFill>
              </a:rPr>
              <a:t>2</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22" name="Content Placeholder 2">
            <a:hlinkClick r:id="rId11" action="ppaction://hlinksldjump"/>
          </p:cNvPr>
          <p:cNvSpPr txBox="1">
            <a:spLocks/>
          </p:cNvSpPr>
          <p:nvPr/>
        </p:nvSpPr>
        <p:spPr>
          <a:xfrm>
            <a:off x="4716016" y="64533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dirty="0" smtClean="0">
                <a:solidFill>
                  <a:schemeClr val="bg1"/>
                </a:solidFill>
              </a:rPr>
              <a:t>3</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23" name="Content Placeholder 2">
            <a:hlinkClick r:id="rId5" action="ppaction://hlinksldjump"/>
          </p:cNvPr>
          <p:cNvSpPr txBox="1">
            <a:spLocks/>
          </p:cNvSpPr>
          <p:nvPr/>
        </p:nvSpPr>
        <p:spPr>
          <a:xfrm>
            <a:off x="5292080" y="64533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noProof="0" dirty="0" smtClean="0">
                <a:solidFill>
                  <a:schemeClr val="bg1"/>
                </a:solidFill>
              </a:rPr>
              <a:t>4</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25" name="Content Placeholder 2">
            <a:hlinkClick r:id="rId12" action="ppaction://hlinksldjump"/>
          </p:cNvPr>
          <p:cNvSpPr txBox="1">
            <a:spLocks/>
          </p:cNvSpPr>
          <p:nvPr/>
        </p:nvSpPr>
        <p:spPr>
          <a:xfrm>
            <a:off x="2123728" y="6453336"/>
            <a:ext cx="130452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rmAutofit fontScale="40000" lnSpcReduction="20000"/>
          </a:bodyPr>
          <a:lstStyle/>
          <a:p>
            <a:pPr algn="ctr"/>
            <a:r>
              <a:rPr lang="ms-MY" sz="3200" b="1" noProof="0" dirty="0" smtClean="0">
                <a:solidFill>
                  <a:schemeClr val="bg1"/>
                </a:solidFill>
              </a:rPr>
              <a:t>Set Induksi</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26" name="Content Placeholder 2">
            <a:hlinkClick r:id="rId13" action="ppaction://hlinksldjump"/>
          </p:cNvPr>
          <p:cNvSpPr txBox="1">
            <a:spLocks/>
          </p:cNvSpPr>
          <p:nvPr/>
        </p:nvSpPr>
        <p:spPr>
          <a:xfrm>
            <a:off x="5873951" y="6453336"/>
            <a:ext cx="1002305"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rmAutofit fontScale="40000" lnSpcReduction="20000"/>
          </a:bodyPr>
          <a:lstStyle/>
          <a:p>
            <a:pPr algn="ctr"/>
            <a:r>
              <a:rPr lang="ms-MY" sz="3200" b="1" noProof="0" dirty="0" smtClean="0">
                <a:solidFill>
                  <a:schemeClr val="bg1"/>
                </a:solidFill>
              </a:rPr>
              <a:t>Penutup</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pic>
        <p:nvPicPr>
          <p:cNvPr id="12" name="Picture 2" descr="F:\My Gallery\AA\glitter\bUtTeRfLy1.gif"/>
          <p:cNvPicPr>
            <a:picLocks noChangeAspect="1" noChangeArrowheads="1" noCrop="1"/>
          </p:cNvPicPr>
          <p:nvPr/>
        </p:nvPicPr>
        <p:blipFill>
          <a:blip r:embed="rId14" cstate="print"/>
          <a:srcRect/>
          <a:stretch>
            <a:fillRect/>
          </a:stretch>
        </p:blipFill>
        <p:spPr bwMode="auto">
          <a:xfrm>
            <a:off x="251520" y="1772816"/>
            <a:ext cx="669449" cy="5040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7" presetClass="path" presetSubtype="0" accel="64000" fill="hold" nodeType="withEffect" p14:presetBounceEnd="16000">
                                      <p:stCondLst>
                                        <p:cond delay="0"/>
                                      </p:stCondLst>
                                      <p:childTnLst>
                                        <p:animMotion origin="layout" path="M -2.5E-6 4.13506E-6 L -2.5E-6 -0.12327 C 0.07344 -0.15703 0.30782 -0.06337 0.45087 -0.08049 C 0.59375 -0.09714 0.78386 -0.24723 0.85851 -0.22433 L 0.89861 0.05712 L 0.88525 0.53214 " pathEditMode="relative" rAng="0" ptsTypes="FfaFAF" p14:bounceEnd="16000">
                                          <p:cBhvr>
                                            <p:cTn id="6" dur="5000" fill="hold"/>
                                            <p:tgtEl>
                                              <p:spTgt spid="12"/>
                                            </p:tgtEl>
                                            <p:attrNameLst>
                                              <p:attrName>ppt_x</p:attrName>
                                              <p:attrName>ppt_y</p:attrName>
                                            </p:attrNameLst>
                                          </p:cBhvr>
                                          <p:rCtr x="44931" y="142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7" presetClass="path" presetSubtype="0" accel="64000" fill="hold" nodeType="withEffect">
                                      <p:stCondLst>
                                        <p:cond delay="0"/>
                                      </p:stCondLst>
                                      <p:childTnLst>
                                        <p:animMotion origin="layout" path="M -2.5E-6 4.13506E-6 L -2.5E-6 -0.12327 C 0.07344 -0.15703 0.30782 -0.06337 0.45087 -0.08049 C 0.59375 -0.09714 0.78386 -0.24723 0.85851 -0.22433 L 0.89861 0.05712 L 0.88525 0.53214 " pathEditMode="relative" rAng="0" ptsTypes="FfaFAF">
                                          <p:cBhvr>
                                            <p:cTn id="6" dur="5000" fill="hold"/>
                                            <p:tgtEl>
                                              <p:spTgt spid="12"/>
                                            </p:tgtEl>
                                            <p:attrNameLst>
                                              <p:attrName>ppt_x</p:attrName>
                                              <p:attrName>ppt_y</p:attrName>
                                            </p:attrNameLst>
                                          </p:cBhvr>
                                          <p:rCtr x="44931" y="142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FatiN_15\Downloads\sun-rise1.jpg"/>
          <p:cNvPicPr>
            <a:picLocks noChangeAspect="1" noChangeArrowheads="1"/>
          </p:cNvPicPr>
          <p:nvPr/>
        </p:nvPicPr>
        <p:blipFill>
          <a:blip r:embed="rId2" cstate="print"/>
          <a:srcRect t="4851"/>
          <a:stretch>
            <a:fillRect/>
          </a:stretch>
        </p:blipFill>
        <p:spPr bwMode="auto">
          <a:xfrm>
            <a:off x="0" y="0"/>
            <a:ext cx="9144000" cy="6858000"/>
          </a:xfrm>
          <a:prstGeom prst="rect">
            <a:avLst/>
          </a:prstGeom>
          <a:noFill/>
        </p:spPr>
      </p:pic>
      <p:sp>
        <p:nvSpPr>
          <p:cNvPr id="46" name="Rectangle 45"/>
          <p:cNvSpPr/>
          <p:nvPr/>
        </p:nvSpPr>
        <p:spPr>
          <a:xfrm>
            <a:off x="2627784" y="620688"/>
            <a:ext cx="4248472" cy="5760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ms-MY" sz="2400" b="1" dirty="0" smtClean="0">
                <a:latin typeface="Comic Sans MS" pitchFamily="66" charset="0"/>
              </a:rPr>
              <a:t>Contoh Kata Nama Am </a:t>
            </a:r>
            <a:endParaRPr lang="ms-MY" sz="2400" b="1" dirty="0">
              <a:latin typeface="Comic Sans MS" pitchFamily="66" charset="0"/>
            </a:endParaRPr>
          </a:p>
        </p:txBody>
      </p:sp>
      <p:sp>
        <p:nvSpPr>
          <p:cNvPr id="10" name="Snip Diagonal Corner Rectangle 9"/>
          <p:cNvSpPr/>
          <p:nvPr/>
        </p:nvSpPr>
        <p:spPr>
          <a:xfrm>
            <a:off x="1187624" y="2276872"/>
            <a:ext cx="6912768" cy="2952328"/>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ms-MY" sz="2400" dirty="0" smtClean="0">
                <a:latin typeface="Comic Sans MS" pitchFamily="66" charset="0"/>
              </a:rPr>
              <a:t>Orang		: ayah, polis, perempuan.</a:t>
            </a:r>
          </a:p>
          <a:p>
            <a:pPr algn="just">
              <a:lnSpc>
                <a:spcPct val="150000"/>
              </a:lnSpc>
            </a:pPr>
            <a:r>
              <a:rPr lang="ms-MY" sz="2400" dirty="0" smtClean="0">
                <a:latin typeface="Comic Sans MS" pitchFamily="66" charset="0"/>
              </a:rPr>
              <a:t>Haiwan	: ayam, itik, buaya.</a:t>
            </a:r>
          </a:p>
          <a:p>
            <a:pPr algn="just">
              <a:lnSpc>
                <a:spcPct val="150000"/>
              </a:lnSpc>
            </a:pPr>
            <a:r>
              <a:rPr lang="ms-MY" sz="2400" dirty="0" smtClean="0">
                <a:latin typeface="Comic Sans MS" pitchFamily="66" charset="0"/>
              </a:rPr>
              <a:t>Benda	   	: televisyen, komputer, bank.</a:t>
            </a:r>
          </a:p>
          <a:p>
            <a:pPr algn="just">
              <a:lnSpc>
                <a:spcPct val="150000"/>
              </a:lnSpc>
            </a:pPr>
            <a:r>
              <a:rPr lang="ms-MY" sz="2400" dirty="0" smtClean="0">
                <a:latin typeface="Comic Sans MS" pitchFamily="66" charset="0"/>
              </a:rPr>
              <a:t>Tempat 	: stadium, jalan raya, pulau.</a:t>
            </a:r>
            <a:endParaRPr lang="ms-MY" sz="2400" b="1" dirty="0">
              <a:latin typeface="Comic Sans MS" pitchFamily="66" charset="0"/>
            </a:endParaRPr>
          </a:p>
        </p:txBody>
      </p:sp>
      <p:pic>
        <p:nvPicPr>
          <p:cNvPr id="13" name="Picture 1" descr="F:\My Gallery\AA\ANIMASI NET\animation\ANIMASI\Copy (5) of arrowleft[1].gif">
            <a:hlinkClick r:id="rId3" action="ppaction://hlinksldjump"/>
          </p:cNvPr>
          <p:cNvPicPr>
            <a:picLocks noChangeAspect="1" noChangeArrowheads="1" noCrop="1"/>
          </p:cNvPicPr>
          <p:nvPr/>
        </p:nvPicPr>
        <p:blipFill>
          <a:blip r:embed="rId4" cstate="print"/>
          <a:srcRect/>
          <a:stretch>
            <a:fillRect/>
          </a:stretch>
        </p:blipFill>
        <p:spPr bwMode="auto">
          <a:xfrm>
            <a:off x="0" y="6165304"/>
            <a:ext cx="683568" cy="337338"/>
          </a:xfrm>
          <a:prstGeom prst="rect">
            <a:avLst/>
          </a:prstGeom>
          <a:noFill/>
        </p:spPr>
      </p:pic>
      <p:pic>
        <p:nvPicPr>
          <p:cNvPr id="6" name="Picture 5" descr="F:\My Gallery\AA\ANIMASI NET\wbk7345.gif"/>
          <p:cNvPicPr>
            <a:picLocks noChangeAspect="1" noChangeArrowheads="1" noCrop="1"/>
          </p:cNvPicPr>
          <p:nvPr/>
        </p:nvPicPr>
        <p:blipFill>
          <a:blip r:embed="rId5" cstate="print"/>
          <a:srcRect/>
          <a:stretch>
            <a:fillRect/>
          </a:stretch>
        </p:blipFill>
        <p:spPr bwMode="auto">
          <a:xfrm>
            <a:off x="2051720" y="5949280"/>
            <a:ext cx="7092280" cy="571500"/>
          </a:xfrm>
          <a:prstGeom prst="rect">
            <a:avLst/>
          </a:prstGeom>
          <a:noFill/>
        </p:spPr>
      </p:pic>
      <p:pic>
        <p:nvPicPr>
          <p:cNvPr id="7" name="Picture 2" descr="F:\My Gallery\AA\glitter\bUtTeRfLy1.gif"/>
          <p:cNvPicPr>
            <a:picLocks noChangeAspect="1" noChangeArrowheads="1" noCrop="1"/>
          </p:cNvPicPr>
          <p:nvPr/>
        </p:nvPicPr>
        <p:blipFill>
          <a:blip r:embed="rId6" cstate="print"/>
          <a:srcRect/>
          <a:stretch>
            <a:fillRect/>
          </a:stretch>
        </p:blipFill>
        <p:spPr bwMode="auto">
          <a:xfrm>
            <a:off x="899592" y="1772816"/>
            <a:ext cx="1045436" cy="787152"/>
          </a:xfrm>
          <a:prstGeom prst="rect">
            <a:avLst/>
          </a:prstGeom>
          <a:noFill/>
        </p:spPr>
      </p:pic>
      <p:pic>
        <p:nvPicPr>
          <p:cNvPr id="8" name="Picture 4" descr="F:\My Gallery\AA\ANIMASI NET\FLOWERS\n_blu033[1].gif"/>
          <p:cNvPicPr>
            <a:picLocks noChangeAspect="1" noChangeArrowheads="1" noCrop="1"/>
          </p:cNvPicPr>
          <p:nvPr/>
        </p:nvPicPr>
        <p:blipFill>
          <a:blip r:embed="rId7" cstate="print"/>
          <a:srcRect/>
          <a:stretch>
            <a:fillRect/>
          </a:stretch>
        </p:blipFill>
        <p:spPr bwMode="auto">
          <a:xfrm>
            <a:off x="7812360" y="4581128"/>
            <a:ext cx="1002968" cy="9361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atiN_15\Downloads\sun-rise1.jpg"/>
          <p:cNvPicPr>
            <a:picLocks noChangeAspect="1" noChangeArrowheads="1"/>
          </p:cNvPicPr>
          <p:nvPr/>
        </p:nvPicPr>
        <p:blipFill>
          <a:blip r:embed="rId2" cstate="print"/>
          <a:srcRect t="4851"/>
          <a:stretch>
            <a:fillRect/>
          </a:stretch>
        </p:blipFill>
        <p:spPr bwMode="auto">
          <a:xfrm>
            <a:off x="0" y="0"/>
            <a:ext cx="9144000" cy="6858000"/>
          </a:xfrm>
          <a:prstGeom prst="rect">
            <a:avLst/>
          </a:prstGeom>
          <a:noFill/>
        </p:spPr>
      </p:pic>
      <p:sp>
        <p:nvSpPr>
          <p:cNvPr id="46" name="Rectangle 45"/>
          <p:cNvSpPr/>
          <p:nvPr/>
        </p:nvSpPr>
        <p:spPr>
          <a:xfrm>
            <a:off x="2627784" y="620688"/>
            <a:ext cx="4248472" cy="5760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ms-MY" sz="2400" b="1" dirty="0" smtClean="0">
                <a:latin typeface="Comic Sans MS" pitchFamily="66" charset="0"/>
              </a:rPr>
              <a:t>Contoh Kata Nama Khas </a:t>
            </a:r>
            <a:endParaRPr lang="ms-MY" sz="2400" b="1" dirty="0">
              <a:latin typeface="Comic Sans MS" pitchFamily="66" charset="0"/>
            </a:endParaRPr>
          </a:p>
        </p:txBody>
      </p:sp>
      <p:sp>
        <p:nvSpPr>
          <p:cNvPr id="10" name="Snip Diagonal Corner Rectangle 9"/>
          <p:cNvSpPr/>
          <p:nvPr/>
        </p:nvSpPr>
        <p:spPr>
          <a:xfrm>
            <a:off x="1187624" y="2276872"/>
            <a:ext cx="6912768" cy="2952328"/>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ms-MY" sz="2400" dirty="0" smtClean="0">
                <a:latin typeface="Comic Sans MS" pitchFamily="66" charset="0"/>
              </a:rPr>
              <a:t>Benda		: Sri Aman, Proton Saga</a:t>
            </a:r>
          </a:p>
          <a:p>
            <a:pPr algn="just">
              <a:lnSpc>
                <a:spcPct val="150000"/>
              </a:lnSpc>
            </a:pPr>
            <a:r>
              <a:rPr lang="ms-MY" sz="2400" dirty="0" smtClean="0">
                <a:latin typeface="Comic Sans MS" pitchFamily="66" charset="0"/>
              </a:rPr>
              <a:t>Orang		: Cik Wani, Inspektor Andy </a:t>
            </a:r>
          </a:p>
          <a:p>
            <a:pPr algn="just">
              <a:lnSpc>
                <a:spcPct val="150000"/>
              </a:lnSpc>
            </a:pPr>
            <a:r>
              <a:rPr lang="ms-MY" sz="2400" dirty="0" smtClean="0">
                <a:latin typeface="Comic Sans MS" pitchFamily="66" charset="0"/>
              </a:rPr>
              <a:t>Binatang	: Pak Belang, Sang Kancil</a:t>
            </a:r>
          </a:p>
          <a:p>
            <a:pPr algn="just">
              <a:lnSpc>
                <a:spcPct val="150000"/>
              </a:lnSpc>
            </a:pPr>
            <a:r>
              <a:rPr lang="ms-MY" sz="2400" dirty="0" smtClean="0">
                <a:latin typeface="Comic Sans MS" pitchFamily="66" charset="0"/>
              </a:rPr>
              <a:t>Tempat	: Kampung Bahru, Shah Alam</a:t>
            </a:r>
            <a:endParaRPr lang="ms-MY" sz="2400" b="1" dirty="0">
              <a:latin typeface="Comic Sans MS" pitchFamily="66" charset="0"/>
            </a:endParaRPr>
          </a:p>
        </p:txBody>
      </p:sp>
      <p:pic>
        <p:nvPicPr>
          <p:cNvPr id="8193" name="Picture 1" descr="F:\My Gallery\AA\ANIMASI NET\animation\ANIMASI\Copy (5) of arrowleft[1].gif">
            <a:hlinkClick r:id="rId3" action="ppaction://hlinksldjump"/>
          </p:cNvPr>
          <p:cNvPicPr>
            <a:picLocks noChangeAspect="1" noChangeArrowheads="1" noCrop="1"/>
          </p:cNvPicPr>
          <p:nvPr/>
        </p:nvPicPr>
        <p:blipFill>
          <a:blip r:embed="rId4" cstate="print"/>
          <a:srcRect/>
          <a:stretch>
            <a:fillRect/>
          </a:stretch>
        </p:blipFill>
        <p:spPr bwMode="auto">
          <a:xfrm>
            <a:off x="0" y="6093296"/>
            <a:ext cx="819993" cy="404664"/>
          </a:xfrm>
          <a:prstGeom prst="rect">
            <a:avLst/>
          </a:prstGeom>
          <a:noFill/>
        </p:spPr>
      </p:pic>
      <p:pic>
        <p:nvPicPr>
          <p:cNvPr id="7" name="Picture 2" descr="F:\My Gallery\AA\ANIMASI NET\1.gif"/>
          <p:cNvPicPr>
            <a:picLocks noChangeAspect="1" noChangeArrowheads="1" noCrop="1"/>
          </p:cNvPicPr>
          <p:nvPr/>
        </p:nvPicPr>
        <p:blipFill>
          <a:blip r:embed="rId5" cstate="print"/>
          <a:srcRect/>
          <a:stretch>
            <a:fillRect/>
          </a:stretch>
        </p:blipFill>
        <p:spPr bwMode="auto">
          <a:xfrm flipH="1">
            <a:off x="8028384" y="476672"/>
            <a:ext cx="648072" cy="552450"/>
          </a:xfrm>
          <a:prstGeom prst="rect">
            <a:avLst/>
          </a:prstGeom>
          <a:noFill/>
        </p:spPr>
      </p:pic>
      <p:pic>
        <p:nvPicPr>
          <p:cNvPr id="6149" name="Picture 5" descr="F:\My Gallery\AA\ANIMASI NET\wbk7345.gif"/>
          <p:cNvPicPr>
            <a:picLocks noChangeAspect="1" noChangeArrowheads="1" noCrop="1"/>
          </p:cNvPicPr>
          <p:nvPr/>
        </p:nvPicPr>
        <p:blipFill>
          <a:blip r:embed="rId6" cstate="print"/>
          <a:srcRect/>
          <a:stretch>
            <a:fillRect/>
          </a:stretch>
        </p:blipFill>
        <p:spPr bwMode="auto">
          <a:xfrm>
            <a:off x="2051720" y="5949280"/>
            <a:ext cx="7092280" cy="571500"/>
          </a:xfrm>
          <a:prstGeom prst="rect">
            <a:avLst/>
          </a:prstGeom>
          <a:noFill/>
        </p:spPr>
      </p:pic>
      <p:pic>
        <p:nvPicPr>
          <p:cNvPr id="11" name="Picture 2" descr="F:\My Gallery\AA\glitter\bUtTeRfLy1.gif"/>
          <p:cNvPicPr>
            <a:picLocks noChangeAspect="1" noChangeArrowheads="1" noCrop="1"/>
          </p:cNvPicPr>
          <p:nvPr/>
        </p:nvPicPr>
        <p:blipFill>
          <a:blip r:embed="rId7" cstate="print"/>
          <a:srcRect/>
          <a:stretch>
            <a:fillRect/>
          </a:stretch>
        </p:blipFill>
        <p:spPr bwMode="auto">
          <a:xfrm>
            <a:off x="755576" y="1844824"/>
            <a:ext cx="1045436" cy="787152"/>
          </a:xfrm>
          <a:prstGeom prst="rect">
            <a:avLst/>
          </a:prstGeom>
          <a:noFill/>
        </p:spPr>
      </p:pic>
      <p:pic>
        <p:nvPicPr>
          <p:cNvPr id="12" name="Picture 4" descr="F:\My Gallery\AA\ANIMASI NET\FLOWERS\n_blu033[1].gif"/>
          <p:cNvPicPr>
            <a:picLocks noChangeAspect="1" noChangeArrowheads="1" noCrop="1"/>
          </p:cNvPicPr>
          <p:nvPr/>
        </p:nvPicPr>
        <p:blipFill>
          <a:blip r:embed="rId8" cstate="print"/>
          <a:srcRect/>
          <a:stretch>
            <a:fillRect/>
          </a:stretch>
        </p:blipFill>
        <p:spPr bwMode="auto">
          <a:xfrm>
            <a:off x="7596336" y="4653136"/>
            <a:ext cx="1002968" cy="9361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atiN_15\Downloads\1197091304272882353carlitos_Cartoon_Landscape.svg.hi.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9" name="Content Placeholder 2"/>
          <p:cNvSpPr txBox="1">
            <a:spLocks/>
          </p:cNvSpPr>
          <p:nvPr/>
        </p:nvSpPr>
        <p:spPr>
          <a:xfrm>
            <a:off x="2555776" y="332656"/>
            <a:ext cx="3960440" cy="720080"/>
          </a:xfrm>
          <a:prstGeom prst="snip2SameRect">
            <a:avLst>
              <a:gd name="adj1" fmla="val 14743"/>
              <a:gd name="adj2" fmla="val 30785"/>
            </a:avLst>
          </a:prstGeom>
          <a:solidFill>
            <a:srgbClr val="FF0066"/>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3000" b="1" dirty="0" smtClean="0">
                <a:solidFill>
                  <a:schemeClr val="bg1"/>
                </a:solidFill>
              </a:rPr>
              <a:t>Contoh ayat tunggal</a:t>
            </a:r>
            <a:endParaRPr kumimoji="0" lang="ms-MY" sz="3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42" name="Content Placeholder 2"/>
          <p:cNvSpPr txBox="1">
            <a:spLocks/>
          </p:cNvSpPr>
          <p:nvPr/>
        </p:nvSpPr>
        <p:spPr>
          <a:xfrm>
            <a:off x="899592" y="1556792"/>
            <a:ext cx="7416824" cy="57606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ms-MY" sz="3000" b="1" dirty="0" smtClean="0">
                <a:solidFill>
                  <a:schemeClr val="tx1"/>
                </a:solidFill>
                <a:latin typeface="Comic Sans MS" pitchFamily="66" charset="0"/>
              </a:rPr>
              <a:t>1. Ibu sedang memasak.</a:t>
            </a:r>
            <a:endParaRPr kumimoji="0" lang="ms-MY" sz="30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Comic Sans MS" pitchFamily="66" charset="0"/>
            </a:endParaRPr>
          </a:p>
        </p:txBody>
      </p:sp>
      <p:sp>
        <p:nvSpPr>
          <p:cNvPr id="43" name="Content Placeholder 2"/>
          <p:cNvSpPr txBox="1">
            <a:spLocks/>
          </p:cNvSpPr>
          <p:nvPr/>
        </p:nvSpPr>
        <p:spPr>
          <a:xfrm>
            <a:off x="899592" y="2276872"/>
            <a:ext cx="7416824" cy="57606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ms-MY" sz="3000" b="1" dirty="0" smtClean="0">
                <a:solidFill>
                  <a:schemeClr val="tx1"/>
                </a:solidFill>
                <a:latin typeface="Comic Sans MS" pitchFamily="66" charset="0"/>
              </a:rPr>
              <a:t>2. Saya ingin menjadi bomba.</a:t>
            </a:r>
            <a:endParaRPr kumimoji="0" lang="ms-MY" sz="30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Comic Sans MS" pitchFamily="66" charset="0"/>
            </a:endParaRPr>
          </a:p>
        </p:txBody>
      </p:sp>
      <p:sp>
        <p:nvSpPr>
          <p:cNvPr id="44" name="Content Placeholder 2"/>
          <p:cNvSpPr txBox="1">
            <a:spLocks/>
          </p:cNvSpPr>
          <p:nvPr/>
        </p:nvSpPr>
        <p:spPr>
          <a:xfrm>
            <a:off x="899592" y="2996952"/>
            <a:ext cx="7416824" cy="57606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ms-MY" sz="3000" b="1" dirty="0" smtClean="0">
                <a:solidFill>
                  <a:schemeClr val="tx1"/>
                </a:solidFill>
                <a:latin typeface="Comic Sans MS" pitchFamily="66" charset="0"/>
              </a:rPr>
              <a:t>3. Mansur seorang pelajar cemerlang.</a:t>
            </a:r>
            <a:endParaRPr kumimoji="0" lang="ms-MY" sz="30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Comic Sans MS" pitchFamily="66" charset="0"/>
            </a:endParaRPr>
          </a:p>
        </p:txBody>
      </p:sp>
      <p:sp>
        <p:nvSpPr>
          <p:cNvPr id="45" name="Content Placeholder 2"/>
          <p:cNvSpPr txBox="1">
            <a:spLocks/>
          </p:cNvSpPr>
          <p:nvPr/>
        </p:nvSpPr>
        <p:spPr>
          <a:xfrm>
            <a:off x="899592" y="3717032"/>
            <a:ext cx="7416824" cy="57606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ms-MY" sz="3000" b="1" dirty="0" smtClean="0">
                <a:solidFill>
                  <a:schemeClr val="tx1"/>
                </a:solidFill>
                <a:latin typeface="Comic Sans MS" pitchFamily="66" charset="0"/>
              </a:rPr>
              <a:t>4. Jururawat itu memakai baju putih.</a:t>
            </a:r>
            <a:endParaRPr kumimoji="0" lang="ms-MY" sz="30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Comic Sans MS" pitchFamily="66" charset="0"/>
            </a:endParaRPr>
          </a:p>
        </p:txBody>
      </p:sp>
      <p:sp>
        <p:nvSpPr>
          <p:cNvPr id="46" name="Content Placeholder 2"/>
          <p:cNvSpPr txBox="1">
            <a:spLocks/>
          </p:cNvSpPr>
          <p:nvPr/>
        </p:nvSpPr>
        <p:spPr>
          <a:xfrm>
            <a:off x="899592" y="4437112"/>
            <a:ext cx="7416824" cy="57606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ms-MY" sz="3000" b="1" dirty="0" smtClean="0">
                <a:solidFill>
                  <a:schemeClr val="tx1"/>
                </a:solidFill>
                <a:latin typeface="Comic Sans MS" pitchFamily="66" charset="0"/>
              </a:rPr>
              <a:t>5. Aminah tidak hadir ke sekolah.</a:t>
            </a:r>
            <a:endParaRPr kumimoji="0" lang="ms-MY" sz="30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Comic Sans MS" pitchFamily="66" charset="0"/>
            </a:endParaRPr>
          </a:p>
        </p:txBody>
      </p:sp>
      <p:sp>
        <p:nvSpPr>
          <p:cNvPr id="47" name="Content Placeholder 2"/>
          <p:cNvSpPr txBox="1">
            <a:spLocks/>
          </p:cNvSpPr>
          <p:nvPr/>
        </p:nvSpPr>
        <p:spPr>
          <a:xfrm>
            <a:off x="899592" y="5157192"/>
            <a:ext cx="7416824" cy="57606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ms-MY" sz="3000" b="1" dirty="0" smtClean="0">
                <a:solidFill>
                  <a:schemeClr val="tx1"/>
                </a:solidFill>
                <a:latin typeface="Comic Sans MS" pitchFamily="66" charset="0"/>
              </a:rPr>
              <a:t>6. Kakak suka menari.</a:t>
            </a:r>
            <a:endParaRPr kumimoji="0" lang="ms-MY" sz="3000" i="0" u="none" strike="noStrike" kern="120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Comic Sans MS" pitchFamily="66" charset="0"/>
            </a:endParaRPr>
          </a:p>
        </p:txBody>
      </p:sp>
      <p:pic>
        <p:nvPicPr>
          <p:cNvPr id="48" name="Picture 1" descr="F:\My Gallery\AA\ANIMASI NET\animation\ANIMASI\Copy (5) of arrowleft[1].gif">
            <a:hlinkClick r:id="rId3" action="ppaction://hlinksldjump"/>
          </p:cNvPr>
          <p:cNvPicPr>
            <a:picLocks noChangeAspect="1" noChangeArrowheads="1" noCrop="1"/>
          </p:cNvPicPr>
          <p:nvPr/>
        </p:nvPicPr>
        <p:blipFill>
          <a:blip r:embed="rId4" cstate="print"/>
          <a:srcRect/>
          <a:stretch>
            <a:fillRect/>
          </a:stretch>
        </p:blipFill>
        <p:spPr bwMode="auto">
          <a:xfrm>
            <a:off x="0" y="6449590"/>
            <a:ext cx="827584" cy="408410"/>
          </a:xfrm>
          <a:prstGeom prst="rect">
            <a:avLst/>
          </a:prstGeom>
          <a:noFill/>
        </p:spPr>
      </p:pic>
      <p:pic>
        <p:nvPicPr>
          <p:cNvPr id="5122" name="Picture 2" descr="F:\My Gallery\AA\ANIMASI NET\valrose.gif"/>
          <p:cNvPicPr>
            <a:picLocks noChangeAspect="1" noChangeArrowheads="1" noCrop="1"/>
          </p:cNvPicPr>
          <p:nvPr/>
        </p:nvPicPr>
        <p:blipFill>
          <a:blip r:embed="rId5" cstate="print"/>
          <a:srcRect/>
          <a:stretch>
            <a:fillRect/>
          </a:stretch>
        </p:blipFill>
        <p:spPr bwMode="auto">
          <a:xfrm>
            <a:off x="6156176" y="4962525"/>
            <a:ext cx="2409825" cy="1895475"/>
          </a:xfrm>
          <a:prstGeom prst="rect">
            <a:avLst/>
          </a:prstGeom>
          <a:noFill/>
        </p:spPr>
      </p:pic>
      <p:pic>
        <p:nvPicPr>
          <p:cNvPr id="5123" name="Picture 3" descr="F:\My Gallery\AA\ANIMASI NET\kelebekler.gif"/>
          <p:cNvPicPr>
            <a:picLocks noChangeAspect="1" noChangeArrowheads="1" noCrop="1"/>
          </p:cNvPicPr>
          <p:nvPr/>
        </p:nvPicPr>
        <p:blipFill>
          <a:blip r:embed="rId6" cstate="print"/>
          <a:srcRect/>
          <a:stretch>
            <a:fillRect/>
          </a:stretch>
        </p:blipFill>
        <p:spPr bwMode="auto">
          <a:xfrm>
            <a:off x="7596336" y="0"/>
            <a:ext cx="1242814" cy="1420359"/>
          </a:xfrm>
          <a:prstGeom prst="rect">
            <a:avLst/>
          </a:prstGeom>
          <a:noFill/>
        </p:spPr>
      </p:pic>
      <p:pic>
        <p:nvPicPr>
          <p:cNvPr id="13" name="Picture 4" descr="http://2.bp.blogspot.com/_gzlLc7J3OFA/TL2uQJaiKCI/AAAAAAAABvE/UWvy_86jUSw/s400/Home.png">
            <a:hlinkClick r:id="rId7" action="ppaction://hlinksldjump"/>
          </p:cNvPr>
          <p:cNvPicPr>
            <a:picLocks noChangeAspect="1" noChangeArrowheads="1"/>
          </p:cNvPicPr>
          <p:nvPr/>
        </p:nvPicPr>
        <p:blipFill>
          <a:blip r:embed="rId8" cstate="print">
            <a:clrChange>
              <a:clrFrom>
                <a:srgbClr val="FFFFFF"/>
              </a:clrFrom>
              <a:clrTo>
                <a:srgbClr val="FFFFFF">
                  <a:alpha val="0"/>
                </a:srgbClr>
              </a:clrTo>
            </a:clrChange>
          </a:blip>
          <a:srcRect l="17251" t="16069" r="17469" b="9326"/>
          <a:stretch>
            <a:fillRect/>
          </a:stretch>
        </p:blipFill>
        <p:spPr bwMode="auto">
          <a:xfrm>
            <a:off x="8352420" y="5949280"/>
            <a:ext cx="756084" cy="864096"/>
          </a:xfrm>
          <a:prstGeom prst="rect">
            <a:avLst/>
          </a:prstGeom>
          <a:noFill/>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to="" calcmode="lin" valueType="num">
                                      <p:cBhvr>
                                        <p:cTn id="7" dur="1" fill="hold"/>
                                        <p:tgtEl>
                                          <p:spTgt spid="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to="" calcmode="lin" valueType="num">
                                      <p:cBhvr>
                                        <p:cTn id="12" dur="1" fill="hold"/>
                                        <p:tgtEl>
                                          <p:spTgt spid="4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to="" calcmode="lin" valueType="num">
                                      <p:cBhvr>
                                        <p:cTn id="17" dur="1" fill="hold"/>
                                        <p:tgtEl>
                                          <p:spTgt spid="4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 to="" calcmode="lin" valueType="num">
                                      <p:cBhvr>
                                        <p:cTn id="22" dur="1" fill="hold"/>
                                        <p:tgtEl>
                                          <p:spTgt spid="4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to="" calcmode="lin" valueType="num">
                                      <p:cBhvr>
                                        <p:cTn id="27" dur="1" fill="hold"/>
                                        <p:tgtEl>
                                          <p:spTgt spid="4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 to="" calcmode="lin" valueType="num">
                                      <p:cBhvr>
                                        <p:cTn id="32" dur="1" fill="hold"/>
                                        <p:tgtEl>
                                          <p:spTgt spid="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Back to School 2006</a:t>
            </a:r>
          </a:p>
        </p:txBody>
      </p:sp>
      <p:sp>
        <p:nvSpPr>
          <p:cNvPr id="2051" name="Rectangle 3"/>
          <p:cNvSpPr>
            <a:spLocks noGrp="1" noChangeArrowheads="1"/>
          </p:cNvSpPr>
          <p:nvPr>
            <p:ph type="subTitle" idx="1"/>
          </p:nvPr>
        </p:nvSpPr>
        <p:spPr/>
        <p:txBody>
          <a:bodyPr/>
          <a:lstStyle/>
          <a:p>
            <a:r>
              <a:rPr lang="en-US"/>
              <a:t>Style 1</a:t>
            </a:r>
          </a:p>
        </p:txBody>
      </p:sp>
      <p:pic>
        <p:nvPicPr>
          <p:cNvPr id="14339" name="Picture 3" descr="C:\Users\FatiN_15\Downloads\416_example1.jpg"/>
          <p:cNvPicPr>
            <a:picLocks noChangeAspect="1" noChangeArrowheads="1"/>
          </p:cNvPicPr>
          <p:nvPr/>
        </p:nvPicPr>
        <p:blipFill>
          <a:blip r:embed="rId2" cstate="print"/>
          <a:srcRect/>
          <a:stretch>
            <a:fillRect/>
          </a:stretch>
        </p:blipFill>
        <p:spPr bwMode="auto">
          <a:xfrm>
            <a:off x="0" y="0"/>
            <a:ext cx="9144000" cy="6825952"/>
          </a:xfrm>
          <a:prstGeom prst="rect">
            <a:avLst/>
          </a:prstGeom>
          <a:noFill/>
        </p:spPr>
      </p:pic>
      <p:sp>
        <p:nvSpPr>
          <p:cNvPr id="7" name="AutoShape 3"/>
          <p:cNvSpPr>
            <a:spLocks noChangeArrowheads="1"/>
          </p:cNvSpPr>
          <p:nvPr/>
        </p:nvSpPr>
        <p:spPr bwMode="auto">
          <a:xfrm>
            <a:off x="3707904" y="1268760"/>
            <a:ext cx="5112568" cy="2592288"/>
          </a:xfrm>
          <a:prstGeom prst="roundRect">
            <a:avLst>
              <a:gd name="adj" fmla="val 16667"/>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none" anchor="ctr">
            <a:flatTx/>
          </a:bodyPr>
          <a:lstStyle/>
          <a:p>
            <a:pPr algn="ctr">
              <a:defRPr/>
            </a:pPr>
            <a:r>
              <a:rPr lang="en-US" sz="3600" dirty="0">
                <a:solidFill>
                  <a:schemeClr val="bg1"/>
                </a:solidFill>
                <a:latin typeface="Arno Pro Smbd Caption" pitchFamily="18" charset="0"/>
              </a:rPr>
              <a:t>RANCANGAN </a:t>
            </a:r>
          </a:p>
          <a:p>
            <a:pPr algn="ctr">
              <a:defRPr/>
            </a:pPr>
            <a:r>
              <a:rPr lang="en-US" sz="3600" dirty="0">
                <a:solidFill>
                  <a:schemeClr val="bg1"/>
                </a:solidFill>
                <a:latin typeface="Arno Pro Smbd Caption" pitchFamily="18" charset="0"/>
              </a:rPr>
              <a:t>PENGAJARAN </a:t>
            </a:r>
            <a:r>
              <a:rPr lang="en-US" sz="3600" dirty="0" smtClean="0">
                <a:solidFill>
                  <a:schemeClr val="bg1"/>
                </a:solidFill>
                <a:latin typeface="Arno Pro Smbd Caption" pitchFamily="18" charset="0"/>
              </a:rPr>
              <a:t>HARIAN</a:t>
            </a:r>
          </a:p>
          <a:p>
            <a:pPr algn="ctr">
              <a:defRPr/>
            </a:pPr>
            <a:r>
              <a:rPr lang="en-US" sz="3600" dirty="0" smtClean="0">
                <a:solidFill>
                  <a:schemeClr val="bg1"/>
                </a:solidFill>
                <a:latin typeface="Arno Pro Smbd Caption" pitchFamily="18" charset="0"/>
              </a:rPr>
              <a:t>BAHASA MELAYU</a:t>
            </a:r>
          </a:p>
          <a:p>
            <a:pPr algn="ctr">
              <a:defRPr/>
            </a:pPr>
            <a:r>
              <a:rPr lang="en-US" sz="3600" dirty="0" smtClean="0">
                <a:solidFill>
                  <a:schemeClr val="bg1"/>
                </a:solidFill>
                <a:latin typeface="Arno Pro Smbd Caption" pitchFamily="18" charset="0"/>
              </a:rPr>
              <a:t>TAHUN TIGA</a:t>
            </a:r>
            <a:endParaRPr lang="en-US" sz="3600" dirty="0">
              <a:solidFill>
                <a:schemeClr val="bg1"/>
              </a:solidFill>
              <a:latin typeface="Arno Pro Smbd Caption" pitchFamily="18" charset="0"/>
            </a:endParaRPr>
          </a:p>
        </p:txBody>
      </p:sp>
      <p:pic>
        <p:nvPicPr>
          <p:cNvPr id="6" name="Picture 5" descr="F:\My Gallery\AA\ANIMASI NET\animation\ANIMASI\Copy (2) of Snail-01.gif">
            <a:hlinkClick r:id="rId3" action="ppaction://hlinksldjump"/>
          </p:cNvPr>
          <p:cNvPicPr>
            <a:picLocks noChangeAspect="1" noChangeArrowheads="1" noCrop="1"/>
          </p:cNvPicPr>
          <p:nvPr/>
        </p:nvPicPr>
        <p:blipFill>
          <a:blip r:embed="rId4" cstate="print"/>
          <a:srcRect/>
          <a:stretch>
            <a:fillRect/>
          </a:stretch>
        </p:blipFill>
        <p:spPr bwMode="auto">
          <a:xfrm>
            <a:off x="5657850" y="5905500"/>
            <a:ext cx="3486150" cy="952500"/>
          </a:xfrm>
          <a:prstGeom prst="rect">
            <a:avLst/>
          </a:prstGeom>
          <a:noFill/>
        </p:spPr>
      </p:pic>
      <p:pic>
        <p:nvPicPr>
          <p:cNvPr id="1026" name="Picture 2" descr="http://schoolkids09.files.wordpress.com/2009/09/students.gif"/>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818" l="0" r="100000">
                        <a14:foregroundMark x1="50231" y1="47273" x2="50231" y2="47273"/>
                        <a14:foregroundMark x1="24306" y1="41818" x2="24306" y2="41818"/>
                        <a14:foregroundMark x1="23611" y1="57091" x2="23611" y2="57091"/>
                        <a14:foregroundMark x1="53241" y1="77818" x2="53241" y2="77818"/>
                        <a14:foregroundMark x1="23611" y1="77091" x2="23611" y2="77091"/>
                        <a14:foregroundMark x1="80787" y1="73818" x2="80787" y2="73818"/>
                        <a14:foregroundMark x1="80787" y1="89818" x2="80787" y2="89818"/>
                        <a14:foregroundMark x1="53241" y1="89455" x2="53241" y2="89455"/>
                        <a14:foregroundMark x1="23148" y1="54545" x2="23148" y2="54545"/>
                        <a14:foregroundMark x1="55324" y1="56000" x2="55324" y2="56000"/>
                        <a14:foregroundMark x1="54167" y1="53818" x2="54167" y2="53818"/>
                        <a14:foregroundMark x1="50694" y1="57091" x2="50694" y2="57091"/>
                        <a14:foregroundMark x1="90972" y1="86545" x2="90972" y2="86545"/>
                        <a14:foregroundMark x1="85648" y1="77091" x2="85648" y2="77091"/>
                        <a14:foregroundMark x1="26157" y1="52727" x2="26157" y2="52727"/>
                        <a14:foregroundMark x1="94444" y1="88727" x2="94444" y2="88727"/>
                        <a14:foregroundMark x1="46528" y1="89818" x2="46528" y2="89818"/>
                        <a14:foregroundMark x1="27778" y1="90545" x2="27778" y2="90545"/>
                        <a14:foregroundMark x1="21065" y1="59273" x2="21065" y2="59273"/>
                        <a14:foregroundMark x1="16204" y1="89455" x2="16204" y2="89455"/>
                        <a14:foregroundMark x1="7870" y1="90545" x2="7870" y2="90545"/>
                        <a14:foregroundMark x1="18519" y1="37818" x2="18519" y2="37818"/>
                        <a14:foregroundMark x1="30324" y1="16364" x2="30324" y2="16364"/>
                        <a14:foregroundMark x1="85185" y1="72727" x2="85185" y2="72727"/>
                        <a14:foregroundMark x1="52778" y1="76000" x2="52778" y2="76000"/>
                        <a14:foregroundMark x1="19676" y1="73091" x2="19676" y2="73091"/>
                        <a14:foregroundMark x1="23843" y1="35273" x2="23843" y2="35273"/>
                        <a14:foregroundMark x1="55324" y1="70545" x2="55324" y2="70545"/>
                        <a14:foregroundMark x1="16667" y1="81818" x2="16667" y2="81818"/>
                        <a14:foregroundMark x1="30787" y1="12364" x2="30787" y2="12364"/>
                        <a14:foregroundMark x1="28935" y1="8364" x2="28935" y2="8364"/>
                      </a14:backgroundRemoval>
                    </a14:imgEffect>
                  </a14:imgLayer>
                </a14:imgProps>
              </a:ext>
              <a:ext uri="{28A0092B-C50C-407E-A947-70E740481C1C}">
                <a14:useLocalDpi xmlns:a14="http://schemas.microsoft.com/office/drawing/2010/main" val="0"/>
              </a:ext>
            </a:extLst>
          </a:blip>
          <a:srcRect/>
          <a:stretch>
            <a:fillRect/>
          </a:stretch>
        </p:blipFill>
        <p:spPr bwMode="auto">
          <a:xfrm>
            <a:off x="4188126" y="4342960"/>
            <a:ext cx="3212799" cy="2045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par>
                                <p:cTn id="17" presetID="24" presetClass="entr" presetSubtype="0" fill="hold" grpId="1"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to="" calcmode="lin" valueType="num">
                                      <p:cBhvr>
                                        <p:cTn id="19" dur="1" fill="hold"/>
                                        <p:tgtEl>
                                          <p:spTgt spid="7">
                                            <p:txEl>
                                              <p:pRg st="0" end="0"/>
                                            </p:txEl>
                                          </p:spTgt>
                                        </p:tgtEl>
                                        <p:attrNameLst>
                                          <p:attrName/>
                                        </p:attrNameLst>
                                      </p:cBhvr>
                                    </p:anim>
                                  </p:childTnLst>
                                </p:cTn>
                              </p:par>
                              <p:par>
                                <p:cTn id="20" presetID="24" presetClass="entr" presetSubtype="0" fill="hold" grpId="1"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to="" calcmode="lin" valueType="num">
                                      <p:cBhvr>
                                        <p:cTn id="22" dur="1" fill="hold"/>
                                        <p:tgtEl>
                                          <p:spTgt spid="7">
                                            <p:txEl>
                                              <p:pRg st="1" end="1"/>
                                            </p:txEl>
                                          </p:spTgt>
                                        </p:tgtEl>
                                        <p:attrNameLst>
                                          <p:attrName/>
                                        </p:attrNameLst>
                                      </p:cBhvr>
                                    </p:anim>
                                  </p:childTnLst>
                                </p:cTn>
                              </p:par>
                              <p:par>
                                <p:cTn id="23" presetID="24" presetClass="entr" presetSubtype="0" fill="hold" grpId="1"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to="" calcmode="lin" valueType="num">
                                      <p:cBhvr>
                                        <p:cTn id="25" dur="1" fill="hold"/>
                                        <p:tgtEl>
                                          <p:spTgt spid="7">
                                            <p:txEl>
                                              <p:pRg st="2" end="2"/>
                                            </p:txEl>
                                          </p:spTgt>
                                        </p:tgtEl>
                                        <p:attrNameLst>
                                          <p:attrName/>
                                        </p:attrNameLst>
                                      </p:cBhvr>
                                    </p:anim>
                                  </p:childTnLst>
                                </p:cTn>
                              </p:par>
                              <p:par>
                                <p:cTn id="26" presetID="24" presetClass="entr" presetSubtype="0" fill="hold" grpId="1"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to="" calcmode="lin" valueType="num">
                                      <p:cBhvr>
                                        <p:cTn id="28" dur="1" fill="hold"/>
                                        <p:tgtEl>
                                          <p:spTgt spid="7">
                                            <p:txEl>
                                              <p:pRg st="3" end="3"/>
                                            </p:txEl>
                                          </p:spTgt>
                                        </p:tgtEl>
                                        <p:attrNameLst>
                                          <p:attrName/>
                                        </p:attrNameLst>
                                      </p:cBhvr>
                                    </p:anim>
                                  </p:childTnLst>
                                </p:cTn>
                              </p:par>
                              <p:par>
                                <p:cTn id="29" presetID="49" presetClass="entr" presetSubtype="0" decel="10000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ppt_w</p:attrName>
                                        </p:attrNameLst>
                                      </p:cBhvr>
                                      <p:tavLst>
                                        <p:tav tm="0">
                                          <p:val>
                                            <p:fltVal val="0"/>
                                          </p:val>
                                        </p:tav>
                                        <p:tav tm="100000">
                                          <p:val>
                                            <p:strVal val="#ppt_w"/>
                                          </p:val>
                                        </p:tav>
                                      </p:tavLst>
                                    </p:anim>
                                    <p:anim calcmode="lin" valueType="num">
                                      <p:cBhvr>
                                        <p:cTn id="32" dur="500" fill="hold"/>
                                        <p:tgtEl>
                                          <p:spTgt spid="1026"/>
                                        </p:tgtEl>
                                        <p:attrNameLst>
                                          <p:attrName>ppt_h</p:attrName>
                                        </p:attrNameLst>
                                      </p:cBhvr>
                                      <p:tavLst>
                                        <p:tav tm="0">
                                          <p:val>
                                            <p:fltVal val="0"/>
                                          </p:val>
                                        </p:tav>
                                        <p:tav tm="100000">
                                          <p:val>
                                            <p:strVal val="#ppt_h"/>
                                          </p:val>
                                        </p:tav>
                                      </p:tavLst>
                                    </p:anim>
                                    <p:anim calcmode="lin" valueType="num">
                                      <p:cBhvr>
                                        <p:cTn id="33" dur="500" fill="hold"/>
                                        <p:tgtEl>
                                          <p:spTgt spid="1026"/>
                                        </p:tgtEl>
                                        <p:attrNameLst>
                                          <p:attrName>style.rotation</p:attrName>
                                        </p:attrNameLst>
                                      </p:cBhvr>
                                      <p:tavLst>
                                        <p:tav tm="0">
                                          <p:val>
                                            <p:fltVal val="360"/>
                                          </p:val>
                                        </p:tav>
                                        <p:tav tm="100000">
                                          <p:val>
                                            <p:fltVal val="0"/>
                                          </p:val>
                                        </p:tav>
                                      </p:tavLst>
                                    </p:anim>
                                    <p:animEffect transition="in" filter="fade">
                                      <p:cBhvr>
                                        <p:cTn id="34" dur="500"/>
                                        <p:tgtEl>
                                          <p:spTgt spid="1026"/>
                                        </p:tgtEl>
                                      </p:cBhvr>
                                    </p:animEffect>
                                  </p:childTnLst>
                                </p:cTn>
                              </p:par>
                              <p:par>
                                <p:cTn id="35" presetID="32" presetClass="emph" presetSubtype="0" repeatCount="indefinite" fill="hold" nodeType="withEffect">
                                  <p:stCondLst>
                                    <p:cond delay="0"/>
                                  </p:stCondLst>
                                  <p:endCondLst>
                                    <p:cond evt="onNext" delay="0">
                                      <p:tgtEl>
                                        <p:sldTgt/>
                                      </p:tgtEl>
                                    </p:cond>
                                  </p:endCondLst>
                                  <p:childTnLst>
                                    <p:animRot by="120000">
                                      <p:cBhvr>
                                        <p:cTn id="36" dur="200" fill="hold">
                                          <p:stCondLst>
                                            <p:cond delay="0"/>
                                          </p:stCondLst>
                                        </p:cTn>
                                        <p:tgtEl>
                                          <p:spTgt spid="1026"/>
                                        </p:tgtEl>
                                        <p:attrNameLst>
                                          <p:attrName>r</p:attrName>
                                        </p:attrNameLst>
                                      </p:cBhvr>
                                    </p:animRot>
                                    <p:animRot by="-240000">
                                      <p:cBhvr>
                                        <p:cTn id="37" dur="400" fill="hold">
                                          <p:stCondLst>
                                            <p:cond delay="400"/>
                                          </p:stCondLst>
                                        </p:cTn>
                                        <p:tgtEl>
                                          <p:spTgt spid="1026"/>
                                        </p:tgtEl>
                                        <p:attrNameLst>
                                          <p:attrName>r</p:attrName>
                                        </p:attrNameLst>
                                      </p:cBhvr>
                                    </p:animRot>
                                    <p:animRot by="240000">
                                      <p:cBhvr>
                                        <p:cTn id="38" dur="400" fill="hold">
                                          <p:stCondLst>
                                            <p:cond delay="800"/>
                                          </p:stCondLst>
                                        </p:cTn>
                                        <p:tgtEl>
                                          <p:spTgt spid="1026"/>
                                        </p:tgtEl>
                                        <p:attrNameLst>
                                          <p:attrName>r</p:attrName>
                                        </p:attrNameLst>
                                      </p:cBhvr>
                                    </p:animRot>
                                    <p:animRot by="-240000">
                                      <p:cBhvr>
                                        <p:cTn id="39" dur="400" fill="hold">
                                          <p:stCondLst>
                                            <p:cond delay="1200"/>
                                          </p:stCondLst>
                                        </p:cTn>
                                        <p:tgtEl>
                                          <p:spTgt spid="1026"/>
                                        </p:tgtEl>
                                        <p:attrNameLst>
                                          <p:attrName>r</p:attrName>
                                        </p:attrNameLst>
                                      </p:cBhvr>
                                    </p:animRot>
                                    <p:animRot by="120000">
                                      <p:cBhvr>
                                        <p:cTn id="40" dur="400" fill="hold">
                                          <p:stCondLst>
                                            <p:cond delay="16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7" grpId="1"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pic>
        <p:nvPicPr>
          <p:cNvPr id="36" name="Picture 4" descr="http://2.bp.blogspot.com/_gzlLc7J3OFA/TL2uQJaiKCI/AAAAAAAABvE/UWvy_86jUSw/s400/Home.png">
            <a:hlinkClick r:id="rId15" action="ppaction://hlinksldjump"/>
          </p:cNvPr>
          <p:cNvPicPr>
            <a:picLocks noChangeAspect="1" noChangeArrowheads="1"/>
          </p:cNvPicPr>
          <p:nvPr/>
        </p:nvPicPr>
        <p:blipFill>
          <a:blip r:embed="rId16" cstate="print">
            <a:clrChange>
              <a:clrFrom>
                <a:srgbClr val="FFFFFF"/>
              </a:clrFrom>
              <a:clrTo>
                <a:srgbClr val="FFFFFF">
                  <a:alpha val="0"/>
                </a:srgbClr>
              </a:clrTo>
            </a:clrChange>
          </a:blip>
          <a:srcRect l="17251" t="16069" r="17469" b="9326"/>
          <a:stretch>
            <a:fillRect/>
          </a:stretch>
        </p:blipFill>
        <p:spPr bwMode="auto">
          <a:xfrm>
            <a:off x="8280412" y="6093296"/>
            <a:ext cx="756084" cy="864096"/>
          </a:xfrm>
          <a:prstGeom prst="rect">
            <a:avLst/>
          </a:prstGeom>
          <a:noFill/>
        </p:spPr>
      </p:pic>
      <p:sp>
        <p:nvSpPr>
          <p:cNvPr id="37" name="Content Placeholder 2"/>
          <p:cNvSpPr txBox="1">
            <a:spLocks/>
          </p:cNvSpPr>
          <p:nvPr/>
        </p:nvSpPr>
        <p:spPr>
          <a:xfrm>
            <a:off x="3275856" y="188640"/>
            <a:ext cx="2736304" cy="855712"/>
          </a:xfrm>
          <a:prstGeom prst="bevel">
            <a:avLst>
              <a:gd name="adj" fmla="val 21163"/>
            </a:avLst>
          </a:prstGeom>
          <a:solidFill>
            <a:srgbClr val="CC00CC"/>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3000" b="1" dirty="0" smtClean="0">
                <a:solidFill>
                  <a:schemeClr val="bg1"/>
                </a:solidFill>
              </a:rPr>
              <a:t>PENUTUP</a:t>
            </a:r>
            <a:endParaRPr kumimoji="0" lang="ms-MY" sz="3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cxnSp>
        <p:nvCxnSpPr>
          <p:cNvPr id="40" name="Straight Connector 39"/>
          <p:cNvCxnSpPr/>
          <p:nvPr/>
        </p:nvCxnSpPr>
        <p:spPr>
          <a:xfrm rot="5400000">
            <a:off x="3707904" y="1340768"/>
            <a:ext cx="57606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rot="5400000">
            <a:off x="5004048" y="1340768"/>
            <a:ext cx="576064" cy="0"/>
          </a:xfrm>
          <a:prstGeom prst="line">
            <a:avLst/>
          </a:prstGeom>
          <a:ln w="57150"/>
        </p:spPr>
        <p:style>
          <a:lnRef idx="3">
            <a:schemeClr val="dk1"/>
          </a:lnRef>
          <a:fillRef idx="0">
            <a:schemeClr val="dk1"/>
          </a:fillRef>
          <a:effectRef idx="2">
            <a:schemeClr val="dk1"/>
          </a:effectRef>
          <a:fontRef idx="minor">
            <a:schemeClr val="tx1"/>
          </a:fontRef>
        </p:style>
      </p:cxnSp>
      <p:sp>
        <p:nvSpPr>
          <p:cNvPr id="3074" name="AutoShape 2" descr="http://www.your-career-change.com/images/how-to-introduce-yourself-to-a-interviewer-213655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s-MY"/>
          </a:p>
        </p:txBody>
      </p:sp>
      <p:pic>
        <p:nvPicPr>
          <p:cNvPr id="39" name="Picture 6" descr="F:\My Gallery\AA\ANIMASI NET\butterflies_36.gif"/>
          <p:cNvPicPr>
            <a:picLocks noChangeAspect="1" noChangeArrowheads="1"/>
          </p:cNvPicPr>
          <p:nvPr/>
        </p:nvPicPr>
        <p:blipFill>
          <a:blip r:embed="rId17" cstate="print"/>
          <a:srcRect/>
          <a:stretch>
            <a:fillRect/>
          </a:stretch>
        </p:blipFill>
        <p:spPr bwMode="auto">
          <a:xfrm>
            <a:off x="1043608" y="4536926"/>
            <a:ext cx="952500" cy="476250"/>
          </a:xfrm>
          <a:prstGeom prst="rect">
            <a:avLst/>
          </a:prstGeom>
          <a:noFill/>
        </p:spPr>
      </p:pic>
      <p:pic>
        <p:nvPicPr>
          <p:cNvPr id="42" name="Picture 6" descr="F:\My Gallery\AA\ANIMASI NET\butterflies_36.gif"/>
          <p:cNvPicPr>
            <a:picLocks noChangeAspect="1" noChangeArrowheads="1"/>
          </p:cNvPicPr>
          <p:nvPr/>
        </p:nvPicPr>
        <p:blipFill>
          <a:blip r:embed="rId17" cstate="print"/>
          <a:srcRect/>
          <a:stretch>
            <a:fillRect/>
          </a:stretch>
        </p:blipFill>
        <p:spPr bwMode="auto">
          <a:xfrm>
            <a:off x="3763516" y="4536926"/>
            <a:ext cx="952500" cy="476250"/>
          </a:xfrm>
          <a:prstGeom prst="rect">
            <a:avLst/>
          </a:prstGeom>
          <a:noFill/>
        </p:spPr>
      </p:pic>
      <p:pic>
        <p:nvPicPr>
          <p:cNvPr id="43" name="Picture 6" descr="F:\My Gallery\AA\ANIMASI NET\butterflies_36.gif"/>
          <p:cNvPicPr>
            <a:picLocks noChangeAspect="1" noChangeArrowheads="1"/>
          </p:cNvPicPr>
          <p:nvPr/>
        </p:nvPicPr>
        <p:blipFill>
          <a:blip r:embed="rId17" cstate="print"/>
          <a:srcRect/>
          <a:stretch>
            <a:fillRect/>
          </a:stretch>
        </p:blipFill>
        <p:spPr bwMode="auto">
          <a:xfrm>
            <a:off x="6804248" y="4464918"/>
            <a:ext cx="952500" cy="476250"/>
          </a:xfrm>
          <a:prstGeom prst="rect">
            <a:avLst/>
          </a:prstGeom>
          <a:noFill/>
        </p:spPr>
      </p:pic>
      <p:sp>
        <p:nvSpPr>
          <p:cNvPr id="38" name="Content Placeholder 2"/>
          <p:cNvSpPr txBox="1">
            <a:spLocks/>
          </p:cNvSpPr>
          <p:nvPr/>
        </p:nvSpPr>
        <p:spPr>
          <a:xfrm>
            <a:off x="755576" y="1412776"/>
            <a:ext cx="7776864" cy="2952328"/>
          </a:xfrm>
          <a:prstGeom prst="round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pPr algn="just">
              <a:spcAft>
                <a:spcPts val="0"/>
              </a:spcAft>
            </a:pPr>
            <a:endParaRPr lang="ms-MY" sz="2400" dirty="0" smtClean="0">
              <a:solidFill>
                <a:schemeClr val="tx1"/>
              </a:solidFill>
              <a:latin typeface="Arial"/>
              <a:ea typeface="Calibri"/>
              <a:cs typeface="Times New Roman"/>
            </a:endParaRPr>
          </a:p>
          <a:p>
            <a:pPr algn="just">
              <a:spcAft>
                <a:spcPts val="0"/>
              </a:spcAft>
              <a:buFont typeface="Wingdings" pitchFamily="2" charset="2"/>
              <a:buChar char="Ø"/>
            </a:pPr>
            <a:r>
              <a:rPr lang="ms-MY" sz="2400" dirty="0" smtClean="0">
                <a:solidFill>
                  <a:schemeClr val="tx1"/>
                </a:solidFill>
                <a:latin typeface="Arial"/>
                <a:ea typeface="Calibri"/>
                <a:cs typeface="Times New Roman"/>
              </a:rPr>
              <a:t>Murid menyanyikan semula lagu ‘</a:t>
            </a:r>
            <a:r>
              <a:rPr lang="ms-MY" sz="2400" dirty="0" smtClean="0">
                <a:solidFill>
                  <a:schemeClr val="tx1"/>
                </a:solidFill>
                <a:latin typeface="Arial"/>
                <a:ea typeface="Calibri"/>
                <a:cs typeface="Times New Roman"/>
                <a:hlinkClick r:id="rId18" action="ppaction://hlinksldjump"/>
              </a:rPr>
              <a:t>Sayang Keluarga</a:t>
            </a:r>
            <a:r>
              <a:rPr lang="ms-MY" sz="2400" dirty="0" smtClean="0">
                <a:solidFill>
                  <a:schemeClr val="tx1"/>
                </a:solidFill>
                <a:latin typeface="Arial"/>
                <a:ea typeface="Calibri"/>
                <a:cs typeface="Times New Roman"/>
              </a:rPr>
              <a:t>’. </a:t>
            </a:r>
          </a:p>
          <a:p>
            <a:pPr algn="just">
              <a:spcAft>
                <a:spcPts val="0"/>
              </a:spcAft>
            </a:pPr>
            <a:endParaRPr lang="ms-MY" sz="2000" dirty="0" smtClean="0">
              <a:solidFill>
                <a:schemeClr val="tx1"/>
              </a:solidFill>
              <a:ea typeface="Calibri"/>
              <a:cs typeface="Times New Roman"/>
            </a:endParaRPr>
          </a:p>
          <a:p>
            <a:pPr algn="just">
              <a:spcAft>
                <a:spcPts val="0"/>
              </a:spcAft>
              <a:buFont typeface="Wingdings" pitchFamily="2" charset="2"/>
              <a:buChar char="Ø"/>
            </a:pPr>
            <a:r>
              <a:rPr lang="ms-MY" sz="2400" dirty="0" smtClean="0">
                <a:solidFill>
                  <a:schemeClr val="tx1"/>
                </a:solidFill>
                <a:latin typeface="Arial"/>
                <a:ea typeface="Calibri"/>
                <a:cs typeface="Times New Roman"/>
              </a:rPr>
              <a:t>Guru memberi komen dan pujian kepada murid.</a:t>
            </a:r>
          </a:p>
          <a:p>
            <a:pPr algn="just">
              <a:spcAft>
                <a:spcPts val="0"/>
              </a:spcAft>
            </a:pPr>
            <a:endParaRPr lang="ms-MY" sz="2000" dirty="0" smtClean="0">
              <a:solidFill>
                <a:schemeClr val="tx1"/>
              </a:solidFill>
              <a:ea typeface="Calibri"/>
              <a:cs typeface="Times New Roman"/>
            </a:endParaRPr>
          </a:p>
          <a:p>
            <a:pPr marL="263525" indent="-263525" algn="just">
              <a:spcAft>
                <a:spcPts val="0"/>
              </a:spcAft>
              <a:buFont typeface="Wingdings" pitchFamily="2" charset="2"/>
              <a:buChar char="Ø"/>
            </a:pPr>
            <a:r>
              <a:rPr lang="ms-MY" sz="2400" dirty="0" smtClean="0">
                <a:solidFill>
                  <a:schemeClr val="tx1"/>
                </a:solidFill>
                <a:latin typeface="Arial"/>
                <a:ea typeface="Calibri"/>
                <a:cs typeface="Times New Roman"/>
              </a:rPr>
              <a:t>Guru membuat kesimpulan terhadap keseluruhan pengajaran.</a:t>
            </a:r>
            <a:endParaRPr lang="ms-MY" sz="2000" dirty="0">
              <a:solidFill>
                <a:schemeClr val="tx1"/>
              </a:solidFill>
              <a:ea typeface="Calibri"/>
              <a:cs typeface="Times New Roman"/>
            </a:endParaRPr>
          </a:p>
        </p:txBody>
      </p:sp>
      <p:pic>
        <p:nvPicPr>
          <p:cNvPr id="3076" name="Picture 4" descr="http://dl5.glitter-graphics.net/pub/691/691325jl93w0vd4h.gif"/>
          <p:cNvPicPr>
            <a:picLocks noChangeAspect="1" noChangeArrowheads="1" noCrop="1"/>
          </p:cNvPicPr>
          <p:nvPr/>
        </p:nvPicPr>
        <p:blipFill>
          <a:blip r:embed="rId19" cstate="print"/>
          <a:srcRect/>
          <a:stretch>
            <a:fillRect/>
          </a:stretch>
        </p:blipFill>
        <p:spPr bwMode="auto">
          <a:xfrm>
            <a:off x="7812360" y="2780928"/>
            <a:ext cx="857250" cy="1714500"/>
          </a:xfrm>
          <a:prstGeom prst="rect">
            <a:avLst/>
          </a:prstGeom>
          <a:noFill/>
        </p:spPr>
      </p:pic>
      <p:pic>
        <p:nvPicPr>
          <p:cNvPr id="4098" name="Picture 2" descr="F:\My Gallery\AA\ANIMASI NET\butterflies_7.gif"/>
          <p:cNvPicPr>
            <a:picLocks noChangeAspect="1" noChangeArrowheads="1" noCrop="1"/>
          </p:cNvPicPr>
          <p:nvPr/>
        </p:nvPicPr>
        <p:blipFill>
          <a:blip r:embed="rId20" cstate="print"/>
          <a:srcRect/>
          <a:stretch>
            <a:fillRect/>
          </a:stretch>
        </p:blipFill>
        <p:spPr bwMode="auto">
          <a:xfrm rot="728362" flipH="1">
            <a:off x="770709" y="1049209"/>
            <a:ext cx="747886" cy="908298"/>
          </a:xfrm>
          <a:prstGeom prst="rect">
            <a:avLst/>
          </a:prstGeom>
          <a:noFill/>
        </p:spPr>
      </p:pic>
      <p:sp>
        <p:nvSpPr>
          <p:cNvPr id="44" name="Content Placeholder 2">
            <a:hlinkClick r:id="rId21" action="ppaction://hlinksldjump"/>
          </p:cNvPr>
          <p:cNvSpPr txBox="1">
            <a:spLocks/>
          </p:cNvSpPr>
          <p:nvPr/>
        </p:nvSpPr>
        <p:spPr>
          <a:xfrm>
            <a:off x="3563888" y="66247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dirty="0" smtClean="0">
                <a:solidFill>
                  <a:schemeClr val="bg1"/>
                </a:solidFill>
              </a:rPr>
              <a:t>1</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45" name="Content Placeholder 2">
            <a:hlinkClick r:id="rId22" action="ppaction://hlinksldjump"/>
          </p:cNvPr>
          <p:cNvSpPr txBox="1">
            <a:spLocks/>
          </p:cNvSpPr>
          <p:nvPr/>
        </p:nvSpPr>
        <p:spPr>
          <a:xfrm>
            <a:off x="4139952" y="66247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noProof="0" dirty="0" smtClean="0">
                <a:solidFill>
                  <a:schemeClr val="bg1"/>
                </a:solidFill>
              </a:rPr>
              <a:t>2</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46" name="Content Placeholder 2">
            <a:hlinkClick r:id="rId23" action="ppaction://hlinksldjump"/>
          </p:cNvPr>
          <p:cNvSpPr txBox="1">
            <a:spLocks/>
          </p:cNvSpPr>
          <p:nvPr/>
        </p:nvSpPr>
        <p:spPr>
          <a:xfrm>
            <a:off x="4716016" y="66247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dirty="0" smtClean="0">
                <a:solidFill>
                  <a:schemeClr val="bg1"/>
                </a:solidFill>
              </a:rPr>
              <a:t>3</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47" name="Content Placeholder 2">
            <a:hlinkClick r:id="rId24" action="ppaction://hlinksldjump"/>
          </p:cNvPr>
          <p:cNvSpPr txBox="1">
            <a:spLocks/>
          </p:cNvSpPr>
          <p:nvPr/>
        </p:nvSpPr>
        <p:spPr>
          <a:xfrm>
            <a:off x="5292080" y="6624736"/>
            <a:ext cx="43204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40000" lnSpcReduction="20000"/>
          </a:bodyPr>
          <a:lstStyle/>
          <a:p>
            <a:pPr algn="ctr"/>
            <a:r>
              <a:rPr lang="ms-MY" sz="3200" b="1" noProof="0" dirty="0" smtClean="0">
                <a:solidFill>
                  <a:schemeClr val="bg1"/>
                </a:solidFill>
              </a:rPr>
              <a:t>4</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
        <p:nvSpPr>
          <p:cNvPr id="48" name="Content Placeholder 2">
            <a:hlinkClick r:id="rId25" action="ppaction://hlinksldjump"/>
          </p:cNvPr>
          <p:cNvSpPr txBox="1">
            <a:spLocks/>
          </p:cNvSpPr>
          <p:nvPr/>
        </p:nvSpPr>
        <p:spPr>
          <a:xfrm>
            <a:off x="2123728" y="6624736"/>
            <a:ext cx="1304528" cy="260648"/>
          </a:xfrm>
          <a:prstGeom prst="rect">
            <a:avLst/>
          </a:prstGeom>
          <a:solidFill>
            <a:srgbClr val="CC00CC"/>
          </a:solidFill>
          <a:ln>
            <a:solidFill>
              <a:srgbClr val="CC00CC"/>
            </a:solid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rmAutofit fontScale="40000" lnSpcReduction="20000"/>
          </a:bodyPr>
          <a:lstStyle/>
          <a:p>
            <a:pPr algn="ctr"/>
            <a:r>
              <a:rPr lang="ms-MY" sz="3200" b="1" noProof="0" dirty="0" smtClean="0">
                <a:solidFill>
                  <a:schemeClr val="bg1"/>
                </a:solidFill>
              </a:rPr>
              <a:t>Set Induksi</a:t>
            </a:r>
            <a:endParaRPr kumimoji="0" lang="ms-MY" sz="28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6" name="Folded Corner 35"/>
          <p:cNvSpPr/>
          <p:nvPr/>
        </p:nvSpPr>
        <p:spPr>
          <a:xfrm>
            <a:off x="1403648" y="1052736"/>
            <a:ext cx="5544616" cy="3024336"/>
          </a:xfrm>
          <a:prstGeom prst="foldedCorner">
            <a:avLst/>
          </a:prstGeom>
          <a:solidFill>
            <a:srgbClr val="FF0066"/>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Saya sayang akan ibu bapa, </a:t>
            </a:r>
            <a:b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abang, adik, kakak juga.</a:t>
            </a:r>
          </a:p>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Datuk, nenek tidaklah ku lupa </a:t>
            </a:r>
          </a:p>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Hati gembira bersama.</a:t>
            </a:r>
            <a:endParaRPr lang="ms-MY"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6082" name="Picture 2" descr="C:\Users\FatiN_15\Downloads\family (2).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212163">
            <a:off x="7170445" y="822342"/>
            <a:ext cx="1872208" cy="3344193"/>
          </a:xfrm>
          <a:prstGeom prst="rect">
            <a:avLst/>
          </a:prstGeom>
          <a:noFill/>
        </p:spPr>
      </p:pic>
      <p:pic>
        <p:nvPicPr>
          <p:cNvPr id="40" name="Picture 6" descr="F:\My Gallery\AA\ANIMASI NET\butterflies_36.gif"/>
          <p:cNvPicPr>
            <a:picLocks noChangeAspect="1" noChangeArrowheads="1"/>
          </p:cNvPicPr>
          <p:nvPr/>
        </p:nvPicPr>
        <p:blipFill>
          <a:blip r:embed="rId16" cstate="print"/>
          <a:srcRect/>
          <a:stretch>
            <a:fillRect/>
          </a:stretch>
        </p:blipFill>
        <p:spPr bwMode="auto">
          <a:xfrm>
            <a:off x="1043608" y="6381750"/>
            <a:ext cx="952500" cy="476250"/>
          </a:xfrm>
          <a:prstGeom prst="rect">
            <a:avLst/>
          </a:prstGeom>
          <a:noFill/>
        </p:spPr>
      </p:pic>
      <p:pic>
        <p:nvPicPr>
          <p:cNvPr id="41" name="Picture 6" descr="F:\My Gallery\AA\ANIMASI NET\butterflies_36.gif"/>
          <p:cNvPicPr>
            <a:picLocks noChangeAspect="1" noChangeArrowheads="1"/>
          </p:cNvPicPr>
          <p:nvPr/>
        </p:nvPicPr>
        <p:blipFill>
          <a:blip r:embed="rId16" cstate="print"/>
          <a:srcRect/>
          <a:stretch>
            <a:fillRect/>
          </a:stretch>
        </p:blipFill>
        <p:spPr bwMode="auto">
          <a:xfrm>
            <a:off x="3419872" y="638175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6" cstate="print"/>
          <a:srcRect/>
          <a:stretch>
            <a:fillRect/>
          </a:stretch>
        </p:blipFill>
        <p:spPr bwMode="auto">
          <a:xfrm>
            <a:off x="5868144" y="6381750"/>
            <a:ext cx="952500" cy="476250"/>
          </a:xfrm>
          <a:prstGeom prst="rect">
            <a:avLst/>
          </a:prstGeom>
          <a:noFill/>
        </p:spPr>
      </p:pic>
      <p:pic>
        <p:nvPicPr>
          <p:cNvPr id="46086" name="Picture 6" descr="F:\My Gallery\AA\ANIMASI NET\animation\ANIMASI\colorbarline.gif"/>
          <p:cNvPicPr>
            <a:picLocks noChangeAspect="1" noChangeArrowheads="1" noCrop="1"/>
          </p:cNvPicPr>
          <p:nvPr/>
        </p:nvPicPr>
        <p:blipFill>
          <a:blip r:embed="rId17"/>
          <a:srcRect/>
          <a:stretch>
            <a:fillRect/>
          </a:stretch>
        </p:blipFill>
        <p:spPr bwMode="auto">
          <a:xfrm flipV="1">
            <a:off x="1403648" y="1052736"/>
            <a:ext cx="5544616" cy="139722"/>
          </a:xfrm>
          <a:prstGeom prst="rect">
            <a:avLst/>
          </a:prstGeom>
          <a:noFill/>
        </p:spPr>
      </p:pic>
      <p:pic>
        <p:nvPicPr>
          <p:cNvPr id="39" name="Picture 3" descr="F:\My Gallery\AA\ANIMASI NET\babies_60.gif"/>
          <p:cNvPicPr>
            <a:picLocks noChangeAspect="1" noChangeArrowheads="1" noCrop="1"/>
          </p:cNvPicPr>
          <p:nvPr/>
        </p:nvPicPr>
        <p:blipFill>
          <a:blip r:embed="rId18" cstate="print"/>
          <a:srcRect/>
          <a:stretch>
            <a:fillRect/>
          </a:stretch>
        </p:blipFill>
        <p:spPr bwMode="auto">
          <a:xfrm>
            <a:off x="1403648" y="3068960"/>
            <a:ext cx="952500" cy="971550"/>
          </a:xfrm>
          <a:prstGeom prst="rect">
            <a:avLst/>
          </a:prstGeom>
          <a:noFill/>
        </p:spPr>
      </p:pic>
      <p:sp>
        <p:nvSpPr>
          <p:cNvPr id="38" name="Content Placeholder 2">
            <a:hlinkClick r:id="rId19" action="ppaction://hlinkfile"/>
          </p:cNvPr>
          <p:cNvSpPr txBox="1">
            <a:spLocks/>
          </p:cNvSpPr>
          <p:nvPr/>
        </p:nvSpPr>
        <p:spPr>
          <a:xfrm>
            <a:off x="1691680" y="188640"/>
            <a:ext cx="4824536" cy="648072"/>
          </a:xfrm>
          <a:prstGeom prst="rect">
            <a:avLst/>
          </a:prstGeom>
          <a:solidFill>
            <a:srgbClr val="99CC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r>
              <a:rPr lang="ms-MY" sz="2400" dirty="0" smtClean="0">
                <a:solidFill>
                  <a:schemeClr val="tx1"/>
                </a:solidFill>
                <a:latin typeface="Arial" pitchFamily="34" charset="0"/>
                <a:cs typeface="Arial" pitchFamily="34" charset="0"/>
              </a:rPr>
              <a:t>Nyanyian lagu </a:t>
            </a:r>
            <a:r>
              <a:rPr lang="ms-MY" sz="2400" u="sng" dirty="0" smtClean="0">
                <a:solidFill>
                  <a:schemeClr val="tx1"/>
                </a:solidFill>
                <a:latin typeface="Arial" pitchFamily="34" charset="0"/>
                <a:cs typeface="Arial" pitchFamily="34" charset="0"/>
              </a:rPr>
              <a:t>‘Sayang Keluarga’.</a:t>
            </a:r>
          </a:p>
        </p:txBody>
      </p:sp>
      <p:pic>
        <p:nvPicPr>
          <p:cNvPr id="43" name="Picture 2" descr="F:\My Gallery\AA\ANIMASI NET\ANIMASI\KELIP\ARROW101.GIF">
            <a:hlinkClick r:id="rId20" action="ppaction://hlinksldjump"/>
          </p:cNvPr>
          <p:cNvPicPr>
            <a:picLocks noChangeAspect="1" noChangeArrowheads="1" noCrop="1"/>
          </p:cNvPicPr>
          <p:nvPr/>
        </p:nvPicPr>
        <p:blipFill>
          <a:blip r:embed="rId21" cstate="print"/>
          <a:srcRect/>
          <a:stretch>
            <a:fillRect/>
          </a:stretch>
        </p:blipFill>
        <p:spPr bwMode="auto">
          <a:xfrm>
            <a:off x="7956376" y="6105525"/>
            <a:ext cx="988690" cy="7524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Users\FatiN_15\Downloads\1197091304272882353carlitos_Cartoon_Landscape.svg.hi.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Rounded Rectangle 8"/>
          <p:cNvSpPr/>
          <p:nvPr/>
        </p:nvSpPr>
        <p:spPr>
          <a:xfrm>
            <a:off x="1187624" y="1340768"/>
            <a:ext cx="6696744" cy="3528392"/>
          </a:xfrm>
          <a:prstGeom prst="roundRect">
            <a:avLst/>
          </a:prstGeom>
          <a:solidFill>
            <a:schemeClr val="bg1">
              <a:alpha val="51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ms-MY" sz="6000" b="1" dirty="0" smtClean="0">
                <a:solidFill>
                  <a:srgbClr val="7030A0"/>
                </a:solidFill>
                <a:effectLst>
                  <a:outerShdw blurRad="38100" dist="38100" dir="2700000" algn="tl">
                    <a:srgbClr val="000000">
                      <a:alpha val="43137"/>
                    </a:srgbClr>
                  </a:outerShdw>
                </a:effectLst>
                <a:latin typeface="Comic Sans MS" pitchFamily="66" charset="0"/>
              </a:rPr>
              <a:t>A</a:t>
            </a:r>
            <a:r>
              <a:rPr lang="ms-MY" sz="6000" b="1" dirty="0" smtClean="0">
                <a:solidFill>
                  <a:srgbClr val="FFFF00"/>
                </a:solidFill>
                <a:effectLst>
                  <a:outerShdw blurRad="38100" dist="38100" dir="2700000" algn="tl">
                    <a:srgbClr val="000000">
                      <a:alpha val="43137"/>
                    </a:srgbClr>
                  </a:outerShdw>
                </a:effectLst>
                <a:latin typeface="Comic Sans MS" pitchFamily="66" charset="0"/>
              </a:rPr>
              <a:t>n</a:t>
            </a:r>
            <a:r>
              <a:rPr lang="ms-MY" sz="6000" b="1" dirty="0" smtClean="0">
                <a:solidFill>
                  <a:srgbClr val="0000FF"/>
                </a:solidFill>
                <a:effectLst>
                  <a:outerShdw blurRad="38100" dist="38100" dir="2700000" algn="tl">
                    <a:srgbClr val="000000">
                      <a:alpha val="43137"/>
                    </a:srgbClr>
                  </a:outerShdw>
                </a:effectLst>
                <a:latin typeface="Comic Sans MS" pitchFamily="66" charset="0"/>
              </a:rPr>
              <a:t>d</a:t>
            </a:r>
            <a:r>
              <a:rPr lang="ms-MY" sz="6000" b="1" dirty="0" smtClean="0">
                <a:solidFill>
                  <a:srgbClr val="FF0066"/>
                </a:solidFill>
                <a:effectLst>
                  <a:outerShdw blurRad="38100" dist="38100" dir="2700000" algn="tl">
                    <a:srgbClr val="000000">
                      <a:alpha val="43137"/>
                    </a:srgbClr>
                  </a:outerShdw>
                </a:effectLst>
                <a:latin typeface="Comic Sans MS" pitchFamily="66" charset="0"/>
              </a:rPr>
              <a:t>a </a:t>
            </a:r>
            <a:r>
              <a:rPr lang="ms-MY" sz="6000" b="1" dirty="0" smtClean="0">
                <a:solidFill>
                  <a:srgbClr val="FF00FF"/>
                </a:solidFill>
                <a:effectLst>
                  <a:outerShdw blurRad="38100" dist="38100" dir="2700000" algn="tl">
                    <a:srgbClr val="000000">
                      <a:alpha val="43137"/>
                    </a:srgbClr>
                  </a:outerShdw>
                </a:effectLst>
                <a:latin typeface="Comic Sans MS" pitchFamily="66" charset="0"/>
              </a:rPr>
              <a:t>p</a:t>
            </a:r>
            <a:r>
              <a:rPr lang="ms-MY" sz="6000" b="1" dirty="0" smtClean="0">
                <a:solidFill>
                  <a:srgbClr val="FF9900"/>
                </a:solidFill>
                <a:effectLst>
                  <a:outerShdw blurRad="38100" dist="38100" dir="2700000" algn="tl">
                    <a:srgbClr val="000000">
                      <a:alpha val="43137"/>
                    </a:srgbClr>
                  </a:outerShdw>
                </a:effectLst>
                <a:latin typeface="Comic Sans MS" pitchFamily="66" charset="0"/>
              </a:rPr>
              <a:t>a</a:t>
            </a:r>
            <a:r>
              <a:rPr lang="ms-MY" sz="6000" b="1" dirty="0" smtClean="0">
                <a:solidFill>
                  <a:srgbClr val="663300"/>
                </a:solidFill>
                <a:effectLst>
                  <a:outerShdw blurRad="38100" dist="38100" dir="2700000" algn="tl">
                    <a:srgbClr val="000000">
                      <a:alpha val="43137"/>
                    </a:srgbClr>
                  </a:outerShdw>
                </a:effectLst>
                <a:latin typeface="Comic Sans MS" pitchFamily="66" charset="0"/>
              </a:rPr>
              <a:t>s</a:t>
            </a:r>
            <a:r>
              <a:rPr lang="ms-MY" sz="6000" b="1" dirty="0" smtClean="0">
                <a:solidFill>
                  <a:srgbClr val="00FF00"/>
                </a:solidFill>
                <a:effectLst>
                  <a:outerShdw blurRad="38100" dist="38100" dir="2700000" algn="tl">
                    <a:srgbClr val="000000">
                      <a:alpha val="43137"/>
                    </a:srgbClr>
                  </a:outerShdw>
                </a:effectLst>
                <a:latin typeface="Comic Sans MS" pitchFamily="66" charset="0"/>
              </a:rPr>
              <a:t>t</a:t>
            </a:r>
            <a:r>
              <a:rPr lang="ms-MY" sz="6000" b="1" dirty="0" smtClean="0">
                <a:solidFill>
                  <a:srgbClr val="CC0066"/>
                </a:solidFill>
                <a:effectLst>
                  <a:outerShdw blurRad="38100" dist="38100" dir="2700000" algn="tl">
                    <a:srgbClr val="000000">
                      <a:alpha val="43137"/>
                    </a:srgbClr>
                  </a:outerShdw>
                </a:effectLst>
                <a:latin typeface="Comic Sans MS" pitchFamily="66" charset="0"/>
              </a:rPr>
              <a:t>i</a:t>
            </a:r>
            <a:r>
              <a:rPr lang="ms-MY" sz="6000" b="1" dirty="0" smtClean="0">
                <a:solidFill>
                  <a:srgbClr val="CCCC00"/>
                </a:solidFill>
                <a:effectLst>
                  <a:outerShdw blurRad="38100" dist="38100" dir="2700000" algn="tl">
                    <a:srgbClr val="000000">
                      <a:alpha val="43137"/>
                    </a:srgbClr>
                  </a:outerShdw>
                </a:effectLst>
                <a:latin typeface="Comic Sans MS" pitchFamily="66" charset="0"/>
              </a:rPr>
              <a:t>?</a:t>
            </a:r>
            <a:endParaRPr lang="ms-MY" sz="6000" b="1" dirty="0" smtClean="0">
              <a:solidFill>
                <a:srgbClr val="00FF00"/>
              </a:solidFill>
              <a:effectLst>
                <a:outerShdw blurRad="38100" dist="38100" dir="2700000" algn="tl">
                  <a:srgbClr val="000000">
                    <a:alpha val="43137"/>
                  </a:srgbClr>
                </a:outerShdw>
              </a:effectLst>
              <a:latin typeface="Comic Sans MS" pitchFamily="66" charset="0"/>
            </a:endParaRPr>
          </a:p>
          <a:p>
            <a:pPr algn="ctr"/>
            <a:endParaRPr lang="ms-MY" sz="6000" b="1" dirty="0" smtClean="0">
              <a:solidFill>
                <a:srgbClr val="00FF00"/>
              </a:solidFill>
              <a:effectLst>
                <a:outerShdw blurRad="38100" dist="38100" dir="2700000" algn="tl">
                  <a:srgbClr val="000000">
                    <a:alpha val="43137"/>
                  </a:srgbClr>
                </a:outerShdw>
              </a:effectLst>
              <a:latin typeface="Comic Sans MS" pitchFamily="66" charset="0"/>
            </a:endParaRPr>
          </a:p>
          <a:p>
            <a:pPr algn="ctr"/>
            <a:endParaRPr lang="ms-MY" sz="6000" b="1" dirty="0">
              <a:solidFill>
                <a:srgbClr val="3333CC"/>
              </a:solidFill>
              <a:effectLst>
                <a:outerShdw blurRad="38100" dist="38100" dir="2700000" algn="tl">
                  <a:srgbClr val="000000">
                    <a:alpha val="43137"/>
                  </a:srgbClr>
                </a:outerShdw>
              </a:effectLst>
              <a:latin typeface="Comic Sans MS" pitchFamily="66" charset="0"/>
            </a:endParaRPr>
          </a:p>
        </p:txBody>
      </p:sp>
      <p:sp>
        <p:nvSpPr>
          <p:cNvPr id="10" name="Rounded Rectangle 9">
            <a:hlinkClick r:id="rId3" action="ppaction://hlinksldjump"/>
          </p:cNvPr>
          <p:cNvSpPr/>
          <p:nvPr/>
        </p:nvSpPr>
        <p:spPr>
          <a:xfrm>
            <a:off x="1547664" y="3501008"/>
            <a:ext cx="2736304" cy="720080"/>
          </a:xfrm>
          <a:prstGeom prst="roundRect">
            <a:avLst/>
          </a:prstGeom>
          <a:solidFill>
            <a:schemeClr val="bg1">
              <a:alpha val="51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ms-MY" sz="4000" b="1" dirty="0" smtClean="0">
                <a:solidFill>
                  <a:srgbClr val="0000FF"/>
                </a:solidFill>
                <a:effectLst>
                  <a:outerShdw blurRad="38100" dist="38100" dir="2700000" algn="tl">
                    <a:srgbClr val="000000">
                      <a:alpha val="43137"/>
                    </a:srgbClr>
                  </a:outerShdw>
                </a:effectLst>
                <a:latin typeface="Comic Sans MS" pitchFamily="66" charset="0"/>
              </a:rPr>
              <a:t>Y</a:t>
            </a:r>
            <a:r>
              <a:rPr lang="ms-MY" sz="4000" b="1" dirty="0" smtClean="0">
                <a:solidFill>
                  <a:srgbClr val="FF9900"/>
                </a:solidFill>
                <a:effectLst>
                  <a:outerShdw blurRad="38100" dist="38100" dir="2700000" algn="tl">
                    <a:srgbClr val="000000">
                      <a:alpha val="43137"/>
                    </a:srgbClr>
                  </a:outerShdw>
                </a:effectLst>
                <a:latin typeface="Comic Sans MS" pitchFamily="66" charset="0"/>
              </a:rPr>
              <a:t>a</a:t>
            </a:r>
            <a:endParaRPr lang="ms-MY" sz="4000" b="1" dirty="0">
              <a:solidFill>
                <a:srgbClr val="3333CC"/>
              </a:solidFill>
              <a:effectLst>
                <a:outerShdw blurRad="38100" dist="38100" dir="2700000" algn="tl">
                  <a:srgbClr val="000000">
                    <a:alpha val="43137"/>
                  </a:srgbClr>
                </a:outerShdw>
              </a:effectLst>
              <a:latin typeface="Comic Sans MS" pitchFamily="66" charset="0"/>
            </a:endParaRPr>
          </a:p>
        </p:txBody>
      </p:sp>
      <p:sp>
        <p:nvSpPr>
          <p:cNvPr id="12" name="Rounded Rectangle 11">
            <a:hlinkClick r:id="rId4" action="ppaction://hlinksldjump"/>
          </p:cNvPr>
          <p:cNvSpPr/>
          <p:nvPr/>
        </p:nvSpPr>
        <p:spPr>
          <a:xfrm>
            <a:off x="4644008" y="3501008"/>
            <a:ext cx="2736304" cy="720080"/>
          </a:xfrm>
          <a:prstGeom prst="roundRect">
            <a:avLst/>
          </a:prstGeom>
          <a:solidFill>
            <a:schemeClr val="bg1">
              <a:alpha val="51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ms-MY" sz="4000" b="1" dirty="0" smtClean="0">
                <a:solidFill>
                  <a:srgbClr val="FF00FF"/>
                </a:solidFill>
                <a:effectLst>
                  <a:outerShdw blurRad="38100" dist="38100" dir="2700000" algn="tl">
                    <a:srgbClr val="000000">
                      <a:alpha val="43137"/>
                    </a:srgbClr>
                  </a:outerShdw>
                </a:effectLst>
                <a:latin typeface="Comic Sans MS" pitchFamily="66" charset="0"/>
              </a:rPr>
              <a:t>T</a:t>
            </a:r>
            <a:r>
              <a:rPr lang="ms-MY" sz="4000" b="1" dirty="0" smtClean="0">
                <a:solidFill>
                  <a:srgbClr val="663300"/>
                </a:solidFill>
                <a:effectLst>
                  <a:outerShdw blurRad="38100" dist="38100" dir="2700000" algn="tl">
                    <a:srgbClr val="000000">
                      <a:alpha val="43137"/>
                    </a:srgbClr>
                  </a:outerShdw>
                </a:effectLst>
                <a:latin typeface="Comic Sans MS" pitchFamily="66" charset="0"/>
              </a:rPr>
              <a:t>i</a:t>
            </a:r>
            <a:r>
              <a:rPr lang="ms-MY" sz="4000" b="1" dirty="0" smtClean="0">
                <a:solidFill>
                  <a:srgbClr val="00FF00"/>
                </a:solidFill>
                <a:effectLst>
                  <a:outerShdw blurRad="38100" dist="38100" dir="2700000" algn="tl">
                    <a:srgbClr val="000000">
                      <a:alpha val="43137"/>
                    </a:srgbClr>
                  </a:outerShdw>
                </a:effectLst>
                <a:latin typeface="Comic Sans MS" pitchFamily="66" charset="0"/>
              </a:rPr>
              <a:t>d</a:t>
            </a:r>
            <a:r>
              <a:rPr lang="ms-MY" sz="4000" b="1" dirty="0" smtClean="0">
                <a:solidFill>
                  <a:srgbClr val="CC0066"/>
                </a:solidFill>
                <a:effectLst>
                  <a:outerShdw blurRad="38100" dist="38100" dir="2700000" algn="tl">
                    <a:srgbClr val="000000">
                      <a:alpha val="43137"/>
                    </a:srgbClr>
                  </a:outerShdw>
                </a:effectLst>
                <a:latin typeface="Comic Sans MS" pitchFamily="66" charset="0"/>
              </a:rPr>
              <a:t>a</a:t>
            </a:r>
            <a:r>
              <a:rPr lang="ms-MY" sz="4000" b="1" dirty="0" smtClean="0">
                <a:solidFill>
                  <a:srgbClr val="FFFF00"/>
                </a:solidFill>
                <a:effectLst>
                  <a:outerShdw blurRad="38100" dist="38100" dir="2700000" algn="tl">
                    <a:srgbClr val="000000">
                      <a:alpha val="43137"/>
                    </a:srgbClr>
                  </a:outerShdw>
                </a:effectLst>
                <a:latin typeface="Comic Sans MS" pitchFamily="66" charset="0"/>
              </a:rPr>
              <a:t>k</a:t>
            </a:r>
            <a:endParaRPr lang="ms-MY" sz="4000" b="1" dirty="0">
              <a:solidFill>
                <a:srgbClr val="3333CC"/>
              </a:solidFill>
              <a:effectLst>
                <a:outerShdw blurRad="38100" dist="38100" dir="2700000" algn="tl">
                  <a:srgbClr val="000000">
                    <a:alpha val="43137"/>
                  </a:srgbClr>
                </a:outerShdw>
              </a:effectLst>
              <a:latin typeface="Comic Sans MS" pitchFamily="66" charset="0"/>
            </a:endParaRPr>
          </a:p>
        </p:txBody>
      </p:sp>
      <p:pic>
        <p:nvPicPr>
          <p:cNvPr id="47109" name="Picture 5" descr="http://www.openclipart.org/image/800px/svg_to_png/baby_sad.png"/>
          <p:cNvPicPr>
            <a:picLocks noChangeAspect="1" noChangeArrowheads="1"/>
          </p:cNvPicPr>
          <p:nvPr/>
        </p:nvPicPr>
        <p:blipFill>
          <a:blip r:embed="rId5" cstate="print"/>
          <a:srcRect/>
          <a:stretch>
            <a:fillRect/>
          </a:stretch>
        </p:blipFill>
        <p:spPr bwMode="auto">
          <a:xfrm>
            <a:off x="0" y="0"/>
            <a:ext cx="1331640" cy="12217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effectLst/>
      </p:bgPr>
    </p:bg>
    <p:spTree>
      <p:nvGrpSpPr>
        <p:cNvPr id="1" name=""/>
        <p:cNvGrpSpPr/>
        <p:nvPr/>
      </p:nvGrpSpPr>
      <p:grpSpPr>
        <a:xfrm>
          <a:off x="0" y="0"/>
          <a:ext cx="0" cy="0"/>
          <a:chOff x="0" y="0"/>
          <a:chExt cx="0" cy="0"/>
        </a:xfrm>
      </p:grpSpPr>
      <p:pic>
        <p:nvPicPr>
          <p:cNvPr id="7177" name="Picture 9" descr="C:\Users\FatiN_15\Downloads\garden-backgrou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172" name="Picture 4" descr="F:\My Gallery\AA\ANIMASI NET\FLOWERS\478-snurrblomma[1].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251520" y="260648"/>
            <a:ext cx="381000" cy="6399584"/>
          </a:xfrm>
          <a:prstGeom prst="rect">
            <a:avLst/>
          </a:prstGeom>
          <a:noFill/>
        </p:spPr>
      </p:pic>
      <p:sp>
        <p:nvSpPr>
          <p:cNvPr id="9" name="Rounded Rectangle 8"/>
          <p:cNvSpPr/>
          <p:nvPr/>
        </p:nvSpPr>
        <p:spPr>
          <a:xfrm>
            <a:off x="1115616" y="1268760"/>
            <a:ext cx="6696744" cy="3672408"/>
          </a:xfrm>
          <a:prstGeom prst="roundRect">
            <a:avLst/>
          </a:prstGeom>
          <a:solidFill>
            <a:schemeClr val="bg1">
              <a:alpha val="51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ms-MY" sz="6000" b="1" dirty="0" smtClean="0">
                <a:solidFill>
                  <a:srgbClr val="7030A0"/>
                </a:solidFill>
                <a:effectLst>
                  <a:outerShdw blurRad="38100" dist="38100" dir="2700000" algn="tl">
                    <a:srgbClr val="000000">
                      <a:alpha val="43137"/>
                    </a:srgbClr>
                  </a:outerShdw>
                </a:effectLst>
                <a:latin typeface="Comic Sans MS" pitchFamily="66" charset="0"/>
              </a:rPr>
              <a:t>S</a:t>
            </a:r>
            <a:r>
              <a:rPr lang="ms-MY" sz="6000" b="1" dirty="0" smtClean="0">
                <a:solidFill>
                  <a:srgbClr val="FFFF00"/>
                </a:solidFill>
                <a:effectLst>
                  <a:outerShdw blurRad="38100" dist="38100" dir="2700000" algn="tl">
                    <a:srgbClr val="000000">
                      <a:alpha val="43137"/>
                    </a:srgbClr>
                  </a:outerShdw>
                </a:effectLst>
                <a:latin typeface="Comic Sans MS" pitchFamily="66" charset="0"/>
              </a:rPr>
              <a:t>E</a:t>
            </a:r>
            <a:r>
              <a:rPr lang="ms-MY" sz="6000" b="1" dirty="0" smtClean="0">
                <a:solidFill>
                  <a:srgbClr val="0000FF"/>
                </a:solidFill>
                <a:effectLst>
                  <a:outerShdw blurRad="38100" dist="38100" dir="2700000" algn="tl">
                    <a:srgbClr val="000000">
                      <a:alpha val="43137"/>
                    </a:srgbClr>
                  </a:outerShdw>
                </a:effectLst>
                <a:latin typeface="Comic Sans MS" pitchFamily="66" charset="0"/>
              </a:rPr>
              <a:t>K</a:t>
            </a:r>
            <a:r>
              <a:rPr lang="ms-MY" sz="6000" b="1" dirty="0" smtClean="0">
                <a:solidFill>
                  <a:srgbClr val="FF0066"/>
                </a:solidFill>
                <a:effectLst>
                  <a:outerShdw blurRad="38100" dist="38100" dir="2700000" algn="tl">
                    <a:srgbClr val="000000">
                      <a:alpha val="43137"/>
                    </a:srgbClr>
                  </a:outerShdw>
                </a:effectLst>
                <a:latin typeface="Comic Sans MS" pitchFamily="66" charset="0"/>
              </a:rPr>
              <a:t>I</a:t>
            </a:r>
            <a:r>
              <a:rPr lang="ms-MY" sz="6000" b="1" dirty="0" smtClean="0">
                <a:solidFill>
                  <a:srgbClr val="FF00FF"/>
                </a:solidFill>
                <a:effectLst>
                  <a:outerShdw blurRad="38100" dist="38100" dir="2700000" algn="tl">
                    <a:srgbClr val="000000">
                      <a:alpha val="43137"/>
                    </a:srgbClr>
                  </a:outerShdw>
                </a:effectLst>
                <a:latin typeface="Comic Sans MS" pitchFamily="66" charset="0"/>
              </a:rPr>
              <a:t>A</a:t>
            </a:r>
            <a:r>
              <a:rPr lang="ms-MY" sz="6000" b="1" dirty="0" smtClean="0">
                <a:solidFill>
                  <a:srgbClr val="FF9900"/>
                </a:solidFill>
                <a:effectLst>
                  <a:outerShdw blurRad="38100" dist="38100" dir="2700000" algn="tl">
                    <a:srgbClr val="000000">
                      <a:alpha val="43137"/>
                    </a:srgbClr>
                  </a:outerShdw>
                </a:effectLst>
                <a:latin typeface="Comic Sans MS" pitchFamily="66" charset="0"/>
              </a:rPr>
              <a:t>N </a:t>
            </a:r>
          </a:p>
          <a:p>
            <a:pPr algn="ctr"/>
            <a:r>
              <a:rPr lang="ms-MY" sz="6000" b="1" dirty="0" smtClean="0">
                <a:solidFill>
                  <a:srgbClr val="0099FF"/>
                </a:solidFill>
                <a:effectLst>
                  <a:outerShdw blurRad="38100" dist="38100" dir="2700000" algn="tl">
                    <a:srgbClr val="000000">
                      <a:alpha val="43137"/>
                    </a:srgbClr>
                  </a:outerShdw>
                </a:effectLst>
                <a:latin typeface="Comic Sans MS" pitchFamily="66" charset="0"/>
              </a:rPr>
              <a:t>D</a:t>
            </a:r>
            <a:r>
              <a:rPr lang="ms-MY" sz="6000" b="1" dirty="0" smtClean="0">
                <a:solidFill>
                  <a:srgbClr val="663300"/>
                </a:solidFill>
                <a:effectLst>
                  <a:outerShdw blurRad="38100" dist="38100" dir="2700000" algn="tl">
                    <a:srgbClr val="000000">
                      <a:alpha val="43137"/>
                    </a:srgbClr>
                  </a:outerShdw>
                </a:effectLst>
                <a:latin typeface="Comic Sans MS" pitchFamily="66" charset="0"/>
              </a:rPr>
              <a:t>A</a:t>
            </a:r>
            <a:r>
              <a:rPr lang="ms-MY" sz="6000" b="1" dirty="0" smtClean="0">
                <a:solidFill>
                  <a:srgbClr val="00FF00"/>
                </a:solidFill>
                <a:effectLst>
                  <a:outerShdw blurRad="38100" dist="38100" dir="2700000" algn="tl">
                    <a:srgbClr val="000000">
                      <a:alpha val="43137"/>
                    </a:srgbClr>
                  </a:outerShdw>
                </a:effectLst>
                <a:latin typeface="Comic Sans MS" pitchFamily="66" charset="0"/>
              </a:rPr>
              <a:t>N</a:t>
            </a:r>
          </a:p>
          <a:p>
            <a:pPr algn="ctr"/>
            <a:r>
              <a:rPr lang="ms-MY" sz="6000" b="1" dirty="0" smtClean="0">
                <a:solidFill>
                  <a:srgbClr val="CC0099"/>
                </a:solidFill>
                <a:effectLst>
                  <a:outerShdw blurRad="38100" dist="38100" dir="2700000" algn="tl">
                    <a:srgbClr val="000000">
                      <a:alpha val="43137"/>
                    </a:srgbClr>
                  </a:outerShdw>
                </a:effectLst>
                <a:latin typeface="Comic Sans MS" pitchFamily="66" charset="0"/>
              </a:rPr>
              <a:t>T</a:t>
            </a:r>
            <a:r>
              <a:rPr lang="ms-MY" sz="6000" b="1" dirty="0" smtClean="0">
                <a:solidFill>
                  <a:srgbClr val="009900"/>
                </a:solidFill>
                <a:effectLst>
                  <a:outerShdw blurRad="38100" dist="38100" dir="2700000" algn="tl">
                    <a:srgbClr val="000000">
                      <a:alpha val="43137"/>
                    </a:srgbClr>
                  </a:outerShdw>
                </a:effectLst>
                <a:latin typeface="Comic Sans MS" pitchFamily="66" charset="0"/>
              </a:rPr>
              <a:t>E</a:t>
            </a:r>
            <a:r>
              <a:rPr lang="ms-MY" sz="6000" b="1" dirty="0" smtClean="0">
                <a:solidFill>
                  <a:srgbClr val="0000FF"/>
                </a:solidFill>
                <a:effectLst>
                  <a:outerShdw blurRad="38100" dist="38100" dir="2700000" algn="tl">
                    <a:srgbClr val="000000">
                      <a:alpha val="43137"/>
                    </a:srgbClr>
                  </a:outerShdw>
                </a:effectLst>
                <a:latin typeface="Comic Sans MS" pitchFamily="66" charset="0"/>
              </a:rPr>
              <a:t>R</a:t>
            </a:r>
            <a:r>
              <a:rPr lang="ms-MY" sz="6000" b="1" dirty="0" smtClean="0">
                <a:solidFill>
                  <a:srgbClr val="CC0066"/>
                </a:solidFill>
                <a:effectLst>
                  <a:outerShdw blurRad="38100" dist="38100" dir="2700000" algn="tl">
                    <a:srgbClr val="000000">
                      <a:alpha val="43137"/>
                    </a:srgbClr>
                  </a:outerShdw>
                </a:effectLst>
                <a:latin typeface="Comic Sans MS" pitchFamily="66" charset="0"/>
              </a:rPr>
              <a:t>I</a:t>
            </a:r>
            <a:r>
              <a:rPr lang="ms-MY" sz="6000" b="1" dirty="0" smtClean="0">
                <a:solidFill>
                  <a:srgbClr val="CCCC00"/>
                </a:solidFill>
                <a:effectLst>
                  <a:outerShdw blurRad="38100" dist="38100" dir="2700000" algn="tl">
                    <a:srgbClr val="000000">
                      <a:alpha val="43137"/>
                    </a:srgbClr>
                  </a:outerShdw>
                </a:effectLst>
                <a:latin typeface="Comic Sans MS" pitchFamily="66" charset="0"/>
              </a:rPr>
              <a:t>M</a:t>
            </a:r>
            <a:r>
              <a:rPr lang="ms-MY" sz="6000" b="1" dirty="0" smtClean="0">
                <a:solidFill>
                  <a:srgbClr val="00FF00"/>
                </a:solidFill>
                <a:effectLst>
                  <a:outerShdw blurRad="38100" dist="38100" dir="2700000" algn="tl">
                    <a:srgbClr val="000000">
                      <a:alpha val="43137"/>
                    </a:srgbClr>
                  </a:outerShdw>
                </a:effectLst>
                <a:latin typeface="Comic Sans MS" pitchFamily="66" charset="0"/>
              </a:rPr>
              <a:t>A </a:t>
            </a:r>
            <a:r>
              <a:rPr lang="ms-MY" sz="6000" b="1" dirty="0" smtClean="0">
                <a:solidFill>
                  <a:srgbClr val="666633"/>
                </a:solidFill>
                <a:effectLst>
                  <a:outerShdw blurRad="38100" dist="38100" dir="2700000" algn="tl">
                    <a:srgbClr val="000000">
                      <a:alpha val="43137"/>
                    </a:srgbClr>
                  </a:outerShdw>
                </a:effectLst>
                <a:latin typeface="Comic Sans MS" pitchFamily="66" charset="0"/>
              </a:rPr>
              <a:t>K</a:t>
            </a:r>
            <a:r>
              <a:rPr lang="ms-MY" sz="6000" b="1" dirty="0" smtClean="0">
                <a:solidFill>
                  <a:srgbClr val="6600CC"/>
                </a:solidFill>
                <a:effectLst>
                  <a:outerShdw blurRad="38100" dist="38100" dir="2700000" algn="tl">
                    <a:srgbClr val="000000">
                      <a:alpha val="43137"/>
                    </a:srgbClr>
                  </a:outerShdw>
                </a:effectLst>
                <a:latin typeface="Comic Sans MS" pitchFamily="66" charset="0"/>
              </a:rPr>
              <a:t>A</a:t>
            </a:r>
            <a:r>
              <a:rPr lang="ms-MY" sz="6000" b="1" dirty="0" smtClean="0">
                <a:solidFill>
                  <a:srgbClr val="990099"/>
                </a:solidFill>
                <a:effectLst>
                  <a:outerShdw blurRad="38100" dist="38100" dir="2700000" algn="tl">
                    <a:srgbClr val="000000">
                      <a:alpha val="43137"/>
                    </a:srgbClr>
                  </a:outerShdw>
                </a:effectLst>
                <a:latin typeface="Comic Sans MS" pitchFamily="66" charset="0"/>
              </a:rPr>
              <a:t>S</a:t>
            </a:r>
            <a:r>
              <a:rPr lang="ms-MY" sz="6000" b="1" dirty="0" smtClean="0">
                <a:solidFill>
                  <a:srgbClr val="000066"/>
                </a:solidFill>
                <a:effectLst>
                  <a:outerShdw blurRad="38100" dist="38100" dir="2700000" algn="tl">
                    <a:srgbClr val="000000">
                      <a:alpha val="43137"/>
                    </a:srgbClr>
                  </a:outerShdw>
                </a:effectLst>
                <a:latin typeface="Comic Sans MS" pitchFamily="66" charset="0"/>
              </a:rPr>
              <a:t>I</a:t>
            </a:r>
            <a:r>
              <a:rPr lang="ms-MY" sz="6000" b="1" dirty="0" smtClean="0">
                <a:solidFill>
                  <a:srgbClr val="3333CC"/>
                </a:solidFill>
                <a:effectLst>
                  <a:outerShdw blurRad="38100" dist="38100" dir="2700000" algn="tl">
                    <a:srgbClr val="000000">
                      <a:alpha val="43137"/>
                    </a:srgbClr>
                  </a:outerShdw>
                </a:effectLst>
                <a:latin typeface="Comic Sans MS" pitchFamily="66" charset="0"/>
              </a:rPr>
              <a:t>H</a:t>
            </a:r>
            <a:endParaRPr lang="ms-MY" sz="6000" b="1" dirty="0">
              <a:solidFill>
                <a:srgbClr val="3333CC"/>
              </a:solidFill>
              <a:effectLst>
                <a:outerShdw blurRad="38100" dist="38100" dir="2700000" algn="tl">
                  <a:srgbClr val="000000">
                    <a:alpha val="43137"/>
                  </a:srgbClr>
                </a:outerShdw>
              </a:effectLst>
              <a:latin typeface="Comic Sans MS" pitchFamily="66" charset="0"/>
            </a:endParaRPr>
          </a:p>
        </p:txBody>
      </p:sp>
      <p:pic>
        <p:nvPicPr>
          <p:cNvPr id="7173" name="Picture 5" descr="F:\My Gallery\AA\ANIMASI NET\FLOWERS\91-floww2[1].gif"/>
          <p:cNvPicPr>
            <a:picLocks noChangeAspect="1" noChangeArrowheads="1" noCrop="1"/>
          </p:cNvPicPr>
          <p:nvPr/>
        </p:nvPicPr>
        <p:blipFill>
          <a:blip r:embed="rId4" cstate="print">
            <a:clrChange>
              <a:clrFrom>
                <a:srgbClr val="FFFFFF"/>
              </a:clrFrom>
              <a:clrTo>
                <a:srgbClr val="FFFFFF">
                  <a:alpha val="0"/>
                </a:srgbClr>
              </a:clrTo>
            </a:clrChange>
          </a:blip>
          <a:srcRect/>
          <a:stretch>
            <a:fillRect/>
          </a:stretch>
        </p:blipFill>
        <p:spPr bwMode="auto">
          <a:xfrm rot="405135">
            <a:off x="7809840" y="5355249"/>
            <a:ext cx="992426" cy="1240532"/>
          </a:xfrm>
          <a:prstGeom prst="rect">
            <a:avLst/>
          </a:prstGeom>
          <a:noFill/>
        </p:spPr>
      </p:pic>
      <p:pic>
        <p:nvPicPr>
          <p:cNvPr id="11" name="Picture 5" descr="F:\My Gallery\AA\ANIMASI NET\FLOWERS\91-floww2[1].gif"/>
          <p:cNvPicPr>
            <a:picLocks noChangeAspect="1" noChangeArrowheads="1" noCrop="1"/>
          </p:cNvPicPr>
          <p:nvPr/>
        </p:nvPicPr>
        <p:blipFill>
          <a:blip r:embed="rId4" cstate="print">
            <a:clrChange>
              <a:clrFrom>
                <a:srgbClr val="FFFFFF"/>
              </a:clrFrom>
              <a:clrTo>
                <a:srgbClr val="FFFFFF">
                  <a:alpha val="0"/>
                </a:srgbClr>
              </a:clrTo>
            </a:clrChange>
          </a:blip>
          <a:srcRect/>
          <a:stretch>
            <a:fillRect/>
          </a:stretch>
        </p:blipFill>
        <p:spPr bwMode="auto">
          <a:xfrm rot="405135">
            <a:off x="2697271" y="5283241"/>
            <a:ext cx="992426" cy="1240532"/>
          </a:xfrm>
          <a:prstGeom prst="rect">
            <a:avLst/>
          </a:prstGeom>
          <a:noFill/>
        </p:spPr>
      </p:pic>
      <p:pic>
        <p:nvPicPr>
          <p:cNvPr id="7174" name="Picture 6" descr="F:\My Gallery\AA\ANIMASI NET\FLOWERS\anibfly4[1].gif"/>
          <p:cNvPicPr>
            <a:picLocks noChangeAspect="1" noChangeArrowheads="1" noCrop="1"/>
          </p:cNvPicPr>
          <p:nvPr/>
        </p:nvPicPr>
        <p:blipFill>
          <a:blip r:embed="rId5" cstate="print"/>
          <a:srcRect/>
          <a:stretch>
            <a:fillRect/>
          </a:stretch>
        </p:blipFill>
        <p:spPr bwMode="auto">
          <a:xfrm rot="20469477">
            <a:off x="589686" y="4991302"/>
            <a:ext cx="1441501" cy="1441501"/>
          </a:xfrm>
          <a:prstGeom prst="rect">
            <a:avLst/>
          </a:prstGeom>
          <a:noFill/>
        </p:spPr>
      </p:pic>
      <p:pic>
        <p:nvPicPr>
          <p:cNvPr id="7176" name="Picture 8" descr="http://ed101.bu.edu/StudentDoc/current/ED101sp10/vcangian/Images/butterfly.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440426">
            <a:off x="7106300" y="1105971"/>
            <a:ext cx="897738" cy="1004181"/>
          </a:xfrm>
          <a:prstGeom prst="rect">
            <a:avLst/>
          </a:prstGeom>
          <a:noFill/>
        </p:spPr>
      </p:pic>
      <p:sp>
        <p:nvSpPr>
          <p:cNvPr id="15" name="Content Placeholder 2">
            <a:hlinkClick r:id="rId7" action="ppaction://hlinksldjump"/>
          </p:cNvPr>
          <p:cNvSpPr txBox="1">
            <a:spLocks/>
          </p:cNvSpPr>
          <p:nvPr/>
        </p:nvSpPr>
        <p:spPr>
          <a:xfrm>
            <a:off x="7847856" y="6137920"/>
            <a:ext cx="1296144" cy="720080"/>
          </a:xfrm>
          <a:prstGeom prst="snip2SameRect">
            <a:avLst>
              <a:gd name="adj1" fmla="val 14743"/>
              <a:gd name="adj2" fmla="val 30785"/>
            </a:avLst>
          </a:prstGeom>
          <a:solidFill>
            <a:srgbClr val="FF0066"/>
          </a:solidFill>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p>
            <a:pPr algn="ctr"/>
            <a:r>
              <a:rPr lang="ms-MY" sz="3000" b="1" dirty="0" smtClean="0">
                <a:solidFill>
                  <a:schemeClr val="bg1"/>
                </a:solidFill>
              </a:rPr>
              <a:t>Mula</a:t>
            </a:r>
            <a:endParaRPr kumimoji="0" lang="ms-MY" sz="3000" i="0" u="none" strike="noStrike" kern="1200" normalizeH="0" baseline="0" noProof="0" dirty="0" smtClean="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accel="50000" decel="50000" fill="hold" nodeType="withEffect">
                                  <p:stCondLst>
                                    <p:cond delay="0"/>
                                  </p:stCondLst>
                                  <p:childTnLst>
                                    <p:animMotion origin="layout" path="M -4.16667E-6 -2.96022E-7 L -4.16667E-6 0.12512 C -4.16667E-6 0.18108 0.0283 0.50671 0.08438 0.50671 L -0.49097 0.4963 L -0.72482 0.47803 L -0.68784 -0.00786 " pathEditMode="relative" rAng="0" ptsTypes="FfFAAF">
                                      <p:cBhvr>
                                        <p:cTn id="6" dur="3000" fill="hold"/>
                                        <p:tgtEl>
                                          <p:spTgt spid="7176"/>
                                        </p:tgtEl>
                                        <p:attrNameLst>
                                          <p:attrName>ppt_x</p:attrName>
                                          <p:attrName>ppt_y</p:attrName>
                                        </p:attrNameLst>
                                      </p:cBhvr>
                                      <p:rCtr x="-32031" y="24931"/>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2000"/>
                                        <p:tgtEl>
                                          <p:spTgt spid="7177"/>
                                        </p:tgtEl>
                                      </p:cBhvr>
                                    </p:animEffect>
                                    <p:set>
                                      <p:cBhvr>
                                        <p:cTn id="11" dur="1" fill="hold">
                                          <p:stCondLst>
                                            <p:cond delay="1999"/>
                                          </p:stCondLst>
                                        </p:cTn>
                                        <p:tgtEl>
                                          <p:spTgt spid="7177"/>
                                        </p:tgtEl>
                                        <p:attrNameLst>
                                          <p:attrName>style.visibility</p:attrName>
                                        </p:attrNameLst>
                                      </p:cBhvr>
                                      <p:to>
                                        <p:strVal val="hidden"/>
                                      </p:to>
                                    </p:set>
                                  </p:childTnLst>
                                </p:cTn>
                              </p:par>
                              <p:par>
                                <p:cTn id="12" presetID="9" presetClass="exit" presetSubtype="0" fill="hold" nodeType="withEffect">
                                  <p:stCondLst>
                                    <p:cond delay="0"/>
                                  </p:stCondLst>
                                  <p:childTnLst>
                                    <p:animEffect transition="out" filter="dissolve">
                                      <p:cBhvr>
                                        <p:cTn id="13" dur="2000"/>
                                        <p:tgtEl>
                                          <p:spTgt spid="7172"/>
                                        </p:tgtEl>
                                      </p:cBhvr>
                                    </p:animEffect>
                                    <p:set>
                                      <p:cBhvr>
                                        <p:cTn id="14" dur="1" fill="hold">
                                          <p:stCondLst>
                                            <p:cond delay="1999"/>
                                          </p:stCondLst>
                                        </p:cTn>
                                        <p:tgtEl>
                                          <p:spTgt spid="7172"/>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2000"/>
                                        <p:tgtEl>
                                          <p:spTgt spid="7173"/>
                                        </p:tgtEl>
                                      </p:cBhvr>
                                    </p:animEffect>
                                    <p:set>
                                      <p:cBhvr>
                                        <p:cTn id="20" dur="1" fill="hold">
                                          <p:stCondLst>
                                            <p:cond delay="1999"/>
                                          </p:stCondLst>
                                        </p:cTn>
                                        <p:tgtEl>
                                          <p:spTgt spid="7173"/>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2000"/>
                                        <p:tgtEl>
                                          <p:spTgt spid="11"/>
                                        </p:tgtEl>
                                      </p:cBhvr>
                                    </p:animEffect>
                                    <p:set>
                                      <p:cBhvr>
                                        <p:cTn id="23" dur="1" fill="hold">
                                          <p:stCondLst>
                                            <p:cond delay="1999"/>
                                          </p:stCondLst>
                                        </p:cTn>
                                        <p:tgtEl>
                                          <p:spTgt spid="11"/>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2000"/>
                                        <p:tgtEl>
                                          <p:spTgt spid="7174"/>
                                        </p:tgtEl>
                                      </p:cBhvr>
                                    </p:animEffect>
                                    <p:set>
                                      <p:cBhvr>
                                        <p:cTn id="26" dur="1" fill="hold">
                                          <p:stCondLst>
                                            <p:cond delay="1999"/>
                                          </p:stCondLst>
                                        </p:cTn>
                                        <p:tgtEl>
                                          <p:spTgt spid="7174"/>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2000"/>
                                        <p:tgtEl>
                                          <p:spTgt spid="7176"/>
                                        </p:tgtEl>
                                      </p:cBhvr>
                                    </p:animEffect>
                                    <p:set>
                                      <p:cBhvr>
                                        <p:cTn id="29" dur="1" fill="hold">
                                          <p:stCondLst>
                                            <p:cond delay="1999"/>
                                          </p:stCondLst>
                                        </p:cTn>
                                        <p:tgtEl>
                                          <p:spTgt spid="7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http://www.istockphoto.com/file_thumbview_approve/6939002/2/istockphoto_6939002-signboard.jpg"/>
          <p:cNvPicPr>
            <a:picLocks noChangeAspect="1" noChangeArrowheads="1"/>
          </p:cNvPicPr>
          <p:nvPr/>
        </p:nvPicPr>
        <p:blipFill>
          <a:blip r:embed="rId2" cstate="print"/>
          <a:srcRect l="9838" t="17861" r="12988" b="2259"/>
          <a:stretch>
            <a:fillRect/>
          </a:stretch>
        </p:blipFill>
        <p:spPr bwMode="auto">
          <a:xfrm>
            <a:off x="0" y="0"/>
            <a:ext cx="9144000" cy="6858000"/>
          </a:xfrm>
          <a:prstGeom prst="rect">
            <a:avLst/>
          </a:prstGeom>
          <a:noFill/>
        </p:spPr>
      </p:pic>
      <p:sp>
        <p:nvSpPr>
          <p:cNvPr id="97283" name="AutoShape 3"/>
          <p:cNvSpPr>
            <a:spLocks noChangeArrowheads="1"/>
          </p:cNvSpPr>
          <p:nvPr/>
        </p:nvSpPr>
        <p:spPr bwMode="auto">
          <a:xfrm>
            <a:off x="2267744" y="4365104"/>
            <a:ext cx="5029200" cy="762000"/>
          </a:xfrm>
          <a:prstGeom prst="roundRect">
            <a:avLst>
              <a:gd name="adj" fmla="val 16667"/>
            </a:avLst>
          </a:prstGeom>
          <a:solidFill>
            <a:schemeClr val="bg1"/>
          </a:solidFill>
          <a:ln w="57150">
            <a:solidFill>
              <a:schemeClr val="bg1"/>
            </a:solidFill>
            <a:round/>
            <a:headEnd/>
            <a:tailEnd/>
          </a:ln>
          <a:scene3d>
            <a:camera prst="legacyPerspectiveBottom"/>
            <a:lightRig rig="legacyFlat3" dir="t"/>
          </a:scene3d>
          <a:sp3d extrusionH="11100" prstMaterial="legacyMatte">
            <a:bevelT w="13500" h="13500" prst="angle"/>
            <a:bevelB w="13500" h="13500" prst="angle"/>
            <a:extrusionClr>
              <a:srgbClr val="1313FF"/>
            </a:extrusionClr>
          </a:sp3d>
        </p:spPr>
        <p:txBody>
          <a:bodyPr wrap="none" anchor="ctr">
            <a:flatTx/>
          </a:bodyPr>
          <a:lstStyle/>
          <a:p>
            <a:pPr algn="ctr"/>
            <a:r>
              <a:rPr lang="en-US" sz="3200" b="1" dirty="0" err="1">
                <a:solidFill>
                  <a:srgbClr val="FF0000"/>
                </a:solidFill>
                <a:latin typeface="AucoinExtBol"/>
              </a:rPr>
              <a:t>Sila</a:t>
            </a:r>
            <a:r>
              <a:rPr lang="en-US" sz="3200" b="1" dirty="0">
                <a:solidFill>
                  <a:srgbClr val="FF0000"/>
                </a:solidFill>
                <a:latin typeface="AucoinExtBol"/>
              </a:rPr>
              <a:t> </a:t>
            </a:r>
            <a:r>
              <a:rPr lang="en-US" sz="3200" b="1" dirty="0" err="1">
                <a:solidFill>
                  <a:srgbClr val="FF0000"/>
                </a:solidFill>
                <a:latin typeface="AucoinExtBol"/>
              </a:rPr>
              <a:t>klik</a:t>
            </a:r>
            <a:r>
              <a:rPr lang="en-US" sz="3200" b="1" dirty="0">
                <a:solidFill>
                  <a:srgbClr val="FF0000"/>
                </a:solidFill>
                <a:latin typeface="AucoinExtBol"/>
              </a:rPr>
              <a:t> </a:t>
            </a:r>
            <a:r>
              <a:rPr lang="en-US" sz="3200" b="1" dirty="0" err="1">
                <a:solidFill>
                  <a:srgbClr val="FF0000"/>
                </a:solidFill>
                <a:latin typeface="AucoinExtBol"/>
              </a:rPr>
              <a:t>pilihan</a:t>
            </a:r>
            <a:r>
              <a:rPr lang="en-US" sz="3200" b="1" dirty="0">
                <a:solidFill>
                  <a:srgbClr val="FF0000"/>
                </a:solidFill>
                <a:latin typeface="AucoinExtBol"/>
              </a:rPr>
              <a:t> </a:t>
            </a:r>
            <a:r>
              <a:rPr lang="en-US" sz="3200" b="1" dirty="0" err="1">
                <a:solidFill>
                  <a:srgbClr val="FF0000"/>
                </a:solidFill>
                <a:latin typeface="AucoinExtBol"/>
              </a:rPr>
              <a:t>anda</a:t>
            </a:r>
            <a:endParaRPr lang="en-US" sz="3200" b="1" dirty="0">
              <a:solidFill>
                <a:srgbClr val="FF0000"/>
              </a:solidFill>
              <a:latin typeface="AucoinExtBol"/>
            </a:endParaRPr>
          </a:p>
        </p:txBody>
      </p:sp>
      <p:sp>
        <p:nvSpPr>
          <p:cNvPr id="97287" name="AutoShape 7">
            <a:hlinkClick r:id="rId3" action="ppaction://hlinksldjump" highlightClick="1"/>
          </p:cNvPr>
          <p:cNvSpPr>
            <a:spLocks noChangeArrowheads="1"/>
          </p:cNvSpPr>
          <p:nvPr/>
        </p:nvSpPr>
        <p:spPr bwMode="auto">
          <a:xfrm>
            <a:off x="827584" y="692696"/>
            <a:ext cx="2209800" cy="576064"/>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a:solidFill>
                  <a:schemeClr val="bg1"/>
                </a:solidFill>
                <a:effectLst>
                  <a:outerShdw blurRad="38100" dist="38100" dir="2700000" algn="tl">
                    <a:srgbClr val="000000"/>
                  </a:outerShdw>
                </a:effectLst>
                <a:latin typeface="MGI Archon" pitchFamily="34" charset="0"/>
                <a:cs typeface="+mn-cs"/>
              </a:rPr>
              <a:t>Mata </a:t>
            </a:r>
            <a:r>
              <a:rPr lang="en-US" sz="1600" dirty="0" err="1">
                <a:solidFill>
                  <a:schemeClr val="bg1"/>
                </a:solidFill>
                <a:effectLst>
                  <a:outerShdw blurRad="38100" dist="38100" dir="2700000" algn="tl">
                    <a:srgbClr val="000000"/>
                  </a:outerShdw>
                </a:effectLst>
                <a:latin typeface="MGI Archon" pitchFamily="34" charset="0"/>
                <a:cs typeface="+mn-cs"/>
              </a:rPr>
              <a:t>Pelajaran</a:t>
            </a:r>
            <a:endParaRPr lang="en-US" sz="1600" dirty="0">
              <a:solidFill>
                <a:schemeClr val="bg1"/>
              </a:solidFill>
              <a:effectLst>
                <a:outerShdw blurRad="38100" dist="38100" dir="2700000" algn="tl">
                  <a:srgbClr val="000000"/>
                </a:outerShdw>
              </a:effectLst>
              <a:latin typeface="MGI Archon" pitchFamily="34" charset="0"/>
              <a:cs typeface="+mn-cs"/>
            </a:endParaRPr>
          </a:p>
        </p:txBody>
      </p:sp>
      <p:sp>
        <p:nvSpPr>
          <p:cNvPr id="97291" name="AutoShape 11">
            <a:hlinkClick r:id="rId4" action="ppaction://hlinksldjump" highlightClick="1"/>
          </p:cNvPr>
          <p:cNvSpPr>
            <a:spLocks noChangeArrowheads="1"/>
          </p:cNvSpPr>
          <p:nvPr/>
        </p:nvSpPr>
        <p:spPr bwMode="auto">
          <a:xfrm>
            <a:off x="827584" y="2420888"/>
            <a:ext cx="2209800" cy="576064"/>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a:solidFill>
                  <a:schemeClr val="bg1"/>
                </a:solidFill>
                <a:effectLst>
                  <a:outerShdw blurRad="38100" dist="38100" dir="2700000" algn="tl">
                    <a:srgbClr val="000000"/>
                  </a:outerShdw>
                </a:effectLst>
                <a:latin typeface="MGI Archon" pitchFamily="34" charset="0"/>
                <a:cs typeface="+mn-cs"/>
              </a:rPr>
              <a:t>Sistem</a:t>
            </a:r>
            <a:r>
              <a:rPr lang="en-US" sz="1600" dirty="0">
                <a:solidFill>
                  <a:schemeClr val="bg1"/>
                </a:solidFill>
                <a:effectLst>
                  <a:outerShdw blurRad="38100" dist="38100" dir="2700000" algn="tl">
                    <a:srgbClr val="000000"/>
                  </a:outerShdw>
                </a:effectLst>
                <a:latin typeface="MGI Archon" pitchFamily="34" charset="0"/>
                <a:cs typeface="+mn-cs"/>
              </a:rPr>
              <a:t> </a:t>
            </a:r>
            <a:r>
              <a:rPr lang="en-US" sz="1600" dirty="0" err="1">
                <a:solidFill>
                  <a:schemeClr val="bg1"/>
                </a:solidFill>
                <a:effectLst>
                  <a:outerShdw blurRad="38100" dist="38100" dir="2700000" algn="tl">
                    <a:srgbClr val="000000"/>
                  </a:outerShdw>
                </a:effectLst>
                <a:latin typeface="MGI Archon" pitchFamily="34" charset="0"/>
                <a:cs typeface="+mn-cs"/>
              </a:rPr>
              <a:t>Bahasa</a:t>
            </a:r>
            <a:endParaRPr lang="en-US" sz="1600" dirty="0">
              <a:solidFill>
                <a:schemeClr val="bg1"/>
              </a:solidFill>
              <a:effectLst>
                <a:outerShdw blurRad="38100" dist="38100" dir="2700000" algn="tl">
                  <a:srgbClr val="000000"/>
                </a:outerShdw>
              </a:effectLst>
              <a:latin typeface="MGI Archon" pitchFamily="34" charset="0"/>
              <a:cs typeface="+mn-cs"/>
            </a:endParaRPr>
          </a:p>
        </p:txBody>
      </p:sp>
      <p:sp>
        <p:nvSpPr>
          <p:cNvPr id="97297" name="AutoShape 17">
            <a:hlinkClick r:id="rId5" action="ppaction://hlinksldjump" highlightClick="1"/>
          </p:cNvPr>
          <p:cNvSpPr>
            <a:spLocks noChangeArrowheads="1"/>
          </p:cNvSpPr>
          <p:nvPr/>
        </p:nvSpPr>
        <p:spPr bwMode="auto">
          <a:xfrm>
            <a:off x="3491880" y="764704"/>
            <a:ext cx="2209800" cy="541040"/>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smtClean="0">
                <a:solidFill>
                  <a:schemeClr val="bg1"/>
                </a:solidFill>
                <a:effectLst>
                  <a:outerShdw blurRad="38100" dist="38100" dir="2700000" algn="tl">
                    <a:srgbClr val="000000"/>
                  </a:outerShdw>
                </a:effectLst>
                <a:latin typeface="MGI Archon" pitchFamily="34" charset="0"/>
                <a:cs typeface="+mn-cs"/>
              </a:rPr>
              <a:t>Hasil</a:t>
            </a:r>
            <a:r>
              <a:rPr lang="en-US" sz="1600" dirty="0" smtClean="0">
                <a:solidFill>
                  <a:schemeClr val="bg1"/>
                </a:solidFill>
                <a:effectLst>
                  <a:outerShdw blurRad="38100" dist="38100" dir="2700000" algn="tl">
                    <a:srgbClr val="000000"/>
                  </a:outerShdw>
                </a:effectLst>
                <a:latin typeface="MGI Archon" pitchFamily="34" charset="0"/>
                <a:cs typeface="+mn-cs"/>
              </a:rPr>
              <a:t> </a:t>
            </a:r>
            <a:r>
              <a:rPr lang="en-US" sz="1600" dirty="0" err="1" smtClean="0">
                <a:solidFill>
                  <a:schemeClr val="bg1"/>
                </a:solidFill>
                <a:effectLst>
                  <a:outerShdw blurRad="38100" dist="38100" dir="2700000" algn="tl">
                    <a:srgbClr val="000000"/>
                  </a:outerShdw>
                </a:effectLst>
                <a:latin typeface="MGI Archon" pitchFamily="34" charset="0"/>
                <a:cs typeface="+mn-cs"/>
              </a:rPr>
              <a:t>Pembelajaran</a:t>
            </a:r>
            <a:r>
              <a:rPr lang="en-US" sz="1600" dirty="0" smtClean="0">
                <a:solidFill>
                  <a:schemeClr val="bg1"/>
                </a:solidFill>
                <a:effectLst>
                  <a:outerShdw blurRad="38100" dist="38100" dir="2700000" algn="tl">
                    <a:srgbClr val="000000"/>
                  </a:outerShdw>
                </a:effectLst>
                <a:latin typeface="MGI Archon" pitchFamily="34" charset="0"/>
                <a:cs typeface="+mn-cs"/>
              </a:rPr>
              <a:t> </a:t>
            </a:r>
          </a:p>
          <a:p>
            <a:pPr algn="ctr">
              <a:defRPr/>
            </a:pPr>
            <a:r>
              <a:rPr lang="en-US" sz="1600" dirty="0" err="1" smtClean="0">
                <a:solidFill>
                  <a:schemeClr val="bg1"/>
                </a:solidFill>
                <a:effectLst>
                  <a:outerShdw blurRad="38100" dist="38100" dir="2700000" algn="tl">
                    <a:srgbClr val="000000"/>
                  </a:outerShdw>
                </a:effectLst>
                <a:latin typeface="MGI Archon" pitchFamily="34" charset="0"/>
                <a:cs typeface="+mn-cs"/>
              </a:rPr>
              <a:t>Utama</a:t>
            </a:r>
            <a:endParaRPr lang="en-US" sz="1600" dirty="0">
              <a:solidFill>
                <a:schemeClr val="bg1"/>
              </a:solidFill>
              <a:effectLst>
                <a:outerShdw blurRad="38100" dist="38100" dir="2700000" algn="tl">
                  <a:srgbClr val="000000"/>
                </a:outerShdw>
              </a:effectLst>
              <a:latin typeface="MGI Archon" pitchFamily="34" charset="0"/>
              <a:cs typeface="+mn-cs"/>
            </a:endParaRPr>
          </a:p>
        </p:txBody>
      </p:sp>
      <p:sp>
        <p:nvSpPr>
          <p:cNvPr id="18" name="AutoShape 11">
            <a:hlinkClick r:id="rId6" action="ppaction://hlinksldjump" highlightClick="1"/>
          </p:cNvPr>
          <p:cNvSpPr>
            <a:spLocks noChangeArrowheads="1"/>
          </p:cNvSpPr>
          <p:nvPr/>
        </p:nvSpPr>
        <p:spPr bwMode="auto">
          <a:xfrm>
            <a:off x="6084168" y="1628800"/>
            <a:ext cx="2209800" cy="504056"/>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a:solidFill>
                  <a:schemeClr val="bg1"/>
                </a:solidFill>
                <a:effectLst>
                  <a:outerShdw blurRad="38100" dist="38100" dir="2700000" algn="tl">
                    <a:srgbClr val="000000"/>
                  </a:outerShdw>
                </a:effectLst>
                <a:latin typeface="MGI Archon" pitchFamily="34" charset="0"/>
                <a:cs typeface="+mn-cs"/>
              </a:rPr>
              <a:t>Pengisian</a:t>
            </a:r>
            <a:r>
              <a:rPr lang="en-US" sz="1600" dirty="0">
                <a:solidFill>
                  <a:schemeClr val="bg1"/>
                </a:solidFill>
                <a:effectLst>
                  <a:outerShdw blurRad="38100" dist="38100" dir="2700000" algn="tl">
                    <a:srgbClr val="000000"/>
                  </a:outerShdw>
                </a:effectLst>
                <a:latin typeface="MGI Archon" pitchFamily="34" charset="0"/>
                <a:cs typeface="+mn-cs"/>
              </a:rPr>
              <a:t> </a:t>
            </a:r>
            <a:r>
              <a:rPr lang="en-US" sz="1600" dirty="0" err="1">
                <a:solidFill>
                  <a:schemeClr val="bg1"/>
                </a:solidFill>
                <a:effectLst>
                  <a:outerShdw blurRad="38100" dist="38100" dir="2700000" algn="tl">
                    <a:srgbClr val="000000"/>
                  </a:outerShdw>
                </a:effectLst>
                <a:latin typeface="MGI Archon" pitchFamily="34" charset="0"/>
                <a:cs typeface="+mn-cs"/>
              </a:rPr>
              <a:t>Kurikulum</a:t>
            </a:r>
            <a:endParaRPr lang="en-US" sz="1600" dirty="0">
              <a:solidFill>
                <a:schemeClr val="bg1"/>
              </a:solidFill>
              <a:effectLst>
                <a:outerShdw blurRad="38100" dist="38100" dir="2700000" algn="tl">
                  <a:srgbClr val="000000"/>
                </a:outerShdw>
              </a:effectLst>
              <a:latin typeface="MGI Archon" pitchFamily="34" charset="0"/>
              <a:cs typeface="+mn-cs"/>
            </a:endParaRPr>
          </a:p>
        </p:txBody>
      </p:sp>
      <p:sp>
        <p:nvSpPr>
          <p:cNvPr id="19" name="AutoShape 17">
            <a:hlinkClick r:id="rId7" action="ppaction://hlinksldjump" highlightClick="1"/>
          </p:cNvPr>
          <p:cNvSpPr>
            <a:spLocks noChangeArrowheads="1"/>
          </p:cNvSpPr>
          <p:nvPr/>
        </p:nvSpPr>
        <p:spPr bwMode="auto">
          <a:xfrm>
            <a:off x="3491880" y="3212976"/>
            <a:ext cx="2209800" cy="504056"/>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1600" b="1" dirty="0" err="1">
                <a:solidFill>
                  <a:schemeClr val="tx1"/>
                </a:solidFill>
                <a:latin typeface="MGI Archon" pitchFamily="34" charset="0"/>
                <a:cs typeface="+mn-cs"/>
              </a:rPr>
              <a:t>Isi</a:t>
            </a:r>
            <a:r>
              <a:rPr lang="en-US" sz="1600" b="1" dirty="0">
                <a:solidFill>
                  <a:schemeClr val="tx1"/>
                </a:solidFill>
                <a:latin typeface="MGI Archon" pitchFamily="34" charset="0"/>
                <a:cs typeface="+mn-cs"/>
              </a:rPr>
              <a:t> </a:t>
            </a:r>
            <a:r>
              <a:rPr lang="en-US" sz="1600" b="1" dirty="0" err="1">
                <a:solidFill>
                  <a:schemeClr val="tx1"/>
                </a:solidFill>
                <a:latin typeface="MGI Archon" pitchFamily="34" charset="0"/>
                <a:cs typeface="+mn-cs"/>
              </a:rPr>
              <a:t>Pelajaran</a:t>
            </a:r>
            <a:endParaRPr lang="en-US" sz="1600" b="1" dirty="0">
              <a:solidFill>
                <a:schemeClr val="tx1"/>
              </a:solidFill>
              <a:latin typeface="MGI Archon" pitchFamily="34" charset="0"/>
              <a:cs typeface="+mn-cs"/>
            </a:endParaRPr>
          </a:p>
        </p:txBody>
      </p:sp>
      <p:sp>
        <p:nvSpPr>
          <p:cNvPr id="22" name="AutoShape 17">
            <a:hlinkClick r:id="rId8" action="ppaction://hlinksldjump" highlightClick="1"/>
          </p:cNvPr>
          <p:cNvSpPr>
            <a:spLocks noChangeArrowheads="1"/>
          </p:cNvSpPr>
          <p:nvPr/>
        </p:nvSpPr>
        <p:spPr bwMode="auto">
          <a:xfrm>
            <a:off x="6156176" y="764704"/>
            <a:ext cx="2209800" cy="541040"/>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smtClean="0">
                <a:solidFill>
                  <a:schemeClr val="bg1"/>
                </a:solidFill>
                <a:effectLst>
                  <a:outerShdw blurRad="38100" dist="38100" dir="2700000" algn="tl">
                    <a:srgbClr val="000000"/>
                  </a:outerShdw>
                </a:effectLst>
                <a:latin typeface="MGI Archon" pitchFamily="34" charset="0"/>
                <a:cs typeface="+mn-cs"/>
              </a:rPr>
              <a:t>Hasil</a:t>
            </a:r>
            <a:r>
              <a:rPr lang="en-US" sz="1600" dirty="0" smtClean="0">
                <a:solidFill>
                  <a:schemeClr val="bg1"/>
                </a:solidFill>
                <a:effectLst>
                  <a:outerShdw blurRad="38100" dist="38100" dir="2700000" algn="tl">
                    <a:srgbClr val="000000"/>
                  </a:outerShdw>
                </a:effectLst>
                <a:latin typeface="MGI Archon" pitchFamily="34" charset="0"/>
                <a:cs typeface="+mn-cs"/>
              </a:rPr>
              <a:t> </a:t>
            </a:r>
            <a:r>
              <a:rPr lang="en-US" sz="1600" dirty="0" err="1" smtClean="0">
                <a:solidFill>
                  <a:schemeClr val="bg1"/>
                </a:solidFill>
                <a:effectLst>
                  <a:outerShdw blurRad="38100" dist="38100" dir="2700000" algn="tl">
                    <a:srgbClr val="000000"/>
                  </a:outerShdw>
                </a:effectLst>
                <a:latin typeface="MGI Archon" pitchFamily="34" charset="0"/>
                <a:cs typeface="+mn-cs"/>
              </a:rPr>
              <a:t>Pembelajaran</a:t>
            </a:r>
            <a:r>
              <a:rPr lang="en-US" sz="1600" dirty="0" smtClean="0">
                <a:solidFill>
                  <a:schemeClr val="bg1"/>
                </a:solidFill>
                <a:effectLst>
                  <a:outerShdw blurRad="38100" dist="38100" dir="2700000" algn="tl">
                    <a:srgbClr val="000000"/>
                  </a:outerShdw>
                </a:effectLst>
                <a:latin typeface="MGI Archon" pitchFamily="34" charset="0"/>
                <a:cs typeface="+mn-cs"/>
              </a:rPr>
              <a:t> </a:t>
            </a:r>
          </a:p>
          <a:p>
            <a:pPr algn="ctr">
              <a:defRPr/>
            </a:pPr>
            <a:r>
              <a:rPr lang="en-US" sz="1600" dirty="0" err="1" smtClean="0">
                <a:solidFill>
                  <a:schemeClr val="bg1"/>
                </a:solidFill>
                <a:effectLst>
                  <a:outerShdw blurRad="38100" dist="38100" dir="2700000" algn="tl">
                    <a:srgbClr val="000000"/>
                  </a:outerShdw>
                </a:effectLst>
                <a:latin typeface="MGI Archon" pitchFamily="34" charset="0"/>
                <a:cs typeface="+mn-cs"/>
              </a:rPr>
              <a:t>Khusus</a:t>
            </a:r>
            <a:endParaRPr lang="en-US" sz="1600" dirty="0">
              <a:solidFill>
                <a:schemeClr val="bg1"/>
              </a:solidFill>
              <a:effectLst>
                <a:outerShdw blurRad="38100" dist="38100" dir="2700000" algn="tl">
                  <a:srgbClr val="000000"/>
                </a:outerShdw>
              </a:effectLst>
              <a:latin typeface="MGI Archon" pitchFamily="34" charset="0"/>
              <a:cs typeface="+mn-cs"/>
            </a:endParaRPr>
          </a:p>
        </p:txBody>
      </p:sp>
      <p:sp>
        <p:nvSpPr>
          <p:cNvPr id="23" name="AutoShape 17">
            <a:hlinkClick r:id="rId9" action="ppaction://hlinksldjump" highlightClick="1"/>
          </p:cNvPr>
          <p:cNvSpPr>
            <a:spLocks noChangeArrowheads="1"/>
          </p:cNvSpPr>
          <p:nvPr/>
        </p:nvSpPr>
        <p:spPr bwMode="auto">
          <a:xfrm>
            <a:off x="827584" y="1556792"/>
            <a:ext cx="2209800" cy="576064"/>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smtClean="0">
                <a:solidFill>
                  <a:schemeClr val="bg1"/>
                </a:solidFill>
                <a:effectLst>
                  <a:outerShdw blurRad="38100" dist="38100" dir="2700000" algn="tl">
                    <a:srgbClr val="000000"/>
                  </a:outerShdw>
                </a:effectLst>
                <a:latin typeface="MGI Archon" pitchFamily="34" charset="0"/>
                <a:cs typeface="+mn-cs"/>
              </a:rPr>
              <a:t>Hasil</a:t>
            </a:r>
            <a:r>
              <a:rPr lang="en-US" sz="1600" dirty="0" smtClean="0">
                <a:solidFill>
                  <a:schemeClr val="bg1"/>
                </a:solidFill>
                <a:effectLst>
                  <a:outerShdw blurRad="38100" dist="38100" dir="2700000" algn="tl">
                    <a:srgbClr val="000000"/>
                  </a:outerShdw>
                </a:effectLst>
                <a:latin typeface="MGI Archon" pitchFamily="34" charset="0"/>
                <a:cs typeface="+mn-cs"/>
              </a:rPr>
              <a:t> </a:t>
            </a:r>
            <a:r>
              <a:rPr lang="en-US" sz="1600" dirty="0" err="1" smtClean="0">
                <a:solidFill>
                  <a:schemeClr val="bg1"/>
                </a:solidFill>
                <a:effectLst>
                  <a:outerShdw blurRad="38100" dist="38100" dir="2700000" algn="tl">
                    <a:srgbClr val="000000"/>
                  </a:outerShdw>
                </a:effectLst>
                <a:latin typeface="MGI Archon" pitchFamily="34" charset="0"/>
                <a:cs typeface="+mn-cs"/>
              </a:rPr>
              <a:t>Pembelajaran</a:t>
            </a:r>
            <a:r>
              <a:rPr lang="en-US" sz="1600" dirty="0" smtClean="0">
                <a:solidFill>
                  <a:schemeClr val="bg1"/>
                </a:solidFill>
                <a:effectLst>
                  <a:outerShdw blurRad="38100" dist="38100" dir="2700000" algn="tl">
                    <a:srgbClr val="000000"/>
                  </a:outerShdw>
                </a:effectLst>
                <a:latin typeface="MGI Archon" pitchFamily="34" charset="0"/>
                <a:cs typeface="+mn-cs"/>
              </a:rPr>
              <a:t> </a:t>
            </a:r>
          </a:p>
        </p:txBody>
      </p:sp>
      <p:sp>
        <p:nvSpPr>
          <p:cNvPr id="24" name="AutoShape 17">
            <a:hlinkClick r:id="rId10" action="ppaction://hlinksldjump" highlightClick="1"/>
          </p:cNvPr>
          <p:cNvSpPr>
            <a:spLocks noChangeArrowheads="1"/>
          </p:cNvSpPr>
          <p:nvPr/>
        </p:nvSpPr>
        <p:spPr bwMode="auto">
          <a:xfrm>
            <a:off x="3514328" y="1628800"/>
            <a:ext cx="2209800" cy="576064"/>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smtClean="0">
                <a:solidFill>
                  <a:schemeClr val="bg1"/>
                </a:solidFill>
                <a:effectLst>
                  <a:outerShdw blurRad="38100" dist="38100" dir="2700000" algn="tl">
                    <a:srgbClr val="000000"/>
                  </a:outerShdw>
                </a:effectLst>
                <a:latin typeface="MGI Archon" pitchFamily="34" charset="0"/>
                <a:cs typeface="+mn-cs"/>
              </a:rPr>
              <a:t>Objektif</a:t>
            </a:r>
            <a:r>
              <a:rPr lang="en-US" sz="1600" dirty="0" smtClean="0">
                <a:solidFill>
                  <a:schemeClr val="bg1"/>
                </a:solidFill>
                <a:effectLst>
                  <a:outerShdw blurRad="38100" dist="38100" dir="2700000" algn="tl">
                    <a:srgbClr val="000000"/>
                  </a:outerShdw>
                </a:effectLst>
                <a:latin typeface="MGI Archon" pitchFamily="34" charset="0"/>
                <a:cs typeface="+mn-cs"/>
              </a:rPr>
              <a:t> </a:t>
            </a:r>
            <a:r>
              <a:rPr lang="en-US" sz="1600" dirty="0" err="1" smtClean="0">
                <a:solidFill>
                  <a:schemeClr val="bg1"/>
                </a:solidFill>
                <a:effectLst>
                  <a:outerShdw blurRad="38100" dist="38100" dir="2700000" algn="tl">
                    <a:srgbClr val="000000"/>
                  </a:outerShdw>
                </a:effectLst>
                <a:latin typeface="MGI Archon" pitchFamily="34" charset="0"/>
                <a:cs typeface="+mn-cs"/>
              </a:rPr>
              <a:t>Pembelajaran</a:t>
            </a:r>
            <a:endParaRPr lang="en-US" sz="1600" dirty="0" smtClean="0">
              <a:solidFill>
                <a:schemeClr val="bg1"/>
              </a:solidFill>
              <a:effectLst>
                <a:outerShdw blurRad="38100" dist="38100" dir="2700000" algn="tl">
                  <a:srgbClr val="000000"/>
                </a:outerShdw>
              </a:effectLst>
              <a:latin typeface="MGI Archon" pitchFamily="34" charset="0"/>
              <a:cs typeface="+mn-cs"/>
            </a:endParaRPr>
          </a:p>
        </p:txBody>
      </p:sp>
      <p:sp>
        <p:nvSpPr>
          <p:cNvPr id="25" name="AutoShape 17">
            <a:hlinkClick r:id="rId11" action="ppaction://hlinksldjump" highlightClick="1"/>
          </p:cNvPr>
          <p:cNvSpPr>
            <a:spLocks noChangeArrowheads="1"/>
          </p:cNvSpPr>
          <p:nvPr/>
        </p:nvSpPr>
        <p:spPr bwMode="auto">
          <a:xfrm>
            <a:off x="3491880" y="2492896"/>
            <a:ext cx="2209800" cy="504056"/>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smtClean="0">
                <a:solidFill>
                  <a:schemeClr val="bg1"/>
                </a:solidFill>
                <a:effectLst>
                  <a:outerShdw blurRad="38100" dist="38100" dir="2700000" algn="tl">
                    <a:srgbClr val="000000"/>
                  </a:outerShdw>
                </a:effectLst>
                <a:latin typeface="MGI Archon" pitchFamily="34" charset="0"/>
                <a:cs typeface="+mn-cs"/>
              </a:rPr>
              <a:t>Penekanan</a:t>
            </a:r>
            <a:r>
              <a:rPr lang="en-US" sz="1600" dirty="0">
                <a:solidFill>
                  <a:schemeClr val="bg1"/>
                </a:solidFill>
                <a:effectLst>
                  <a:outerShdw blurRad="38100" dist="38100" dir="2700000" algn="tl">
                    <a:srgbClr val="000000"/>
                  </a:outerShdw>
                </a:effectLst>
                <a:latin typeface="MGI Archon" pitchFamily="34" charset="0"/>
              </a:rPr>
              <a:t> </a:t>
            </a:r>
            <a:r>
              <a:rPr lang="en-US" sz="1600" dirty="0" err="1" smtClean="0">
                <a:solidFill>
                  <a:schemeClr val="bg1"/>
                </a:solidFill>
                <a:effectLst>
                  <a:outerShdw blurRad="38100" dist="38100" dir="2700000" algn="tl">
                    <a:srgbClr val="000000"/>
                  </a:outerShdw>
                </a:effectLst>
                <a:latin typeface="MGI Archon" pitchFamily="34" charset="0"/>
              </a:rPr>
              <a:t>Konsep</a:t>
            </a:r>
            <a:r>
              <a:rPr lang="en-US" sz="1600" dirty="0" smtClean="0">
                <a:solidFill>
                  <a:schemeClr val="bg1"/>
                </a:solidFill>
                <a:effectLst>
                  <a:outerShdw blurRad="38100" dist="38100" dir="2700000" algn="tl">
                    <a:srgbClr val="000000"/>
                  </a:outerShdw>
                </a:effectLst>
                <a:latin typeface="MGI Archon" pitchFamily="34" charset="0"/>
              </a:rPr>
              <a:t> 5P</a:t>
            </a:r>
            <a:endParaRPr lang="en-US" sz="1600" dirty="0">
              <a:solidFill>
                <a:schemeClr val="bg1"/>
              </a:solidFill>
              <a:effectLst>
                <a:outerShdw blurRad="38100" dist="38100" dir="2700000" algn="tl">
                  <a:srgbClr val="000000"/>
                </a:outerShdw>
              </a:effectLst>
              <a:latin typeface="MGI Archon" pitchFamily="34" charset="0"/>
              <a:cs typeface="+mn-cs"/>
            </a:endParaRPr>
          </a:p>
        </p:txBody>
      </p:sp>
      <p:sp>
        <p:nvSpPr>
          <p:cNvPr id="26" name="AutoShape 11">
            <a:hlinkClick r:id="rId12" action="ppaction://hlinksldjump" highlightClick="1"/>
          </p:cNvPr>
          <p:cNvSpPr>
            <a:spLocks noChangeArrowheads="1"/>
          </p:cNvSpPr>
          <p:nvPr/>
        </p:nvSpPr>
        <p:spPr bwMode="auto">
          <a:xfrm>
            <a:off x="6084168" y="2492896"/>
            <a:ext cx="2209800" cy="576064"/>
          </a:xfrm>
          <a:prstGeom prst="roundRect">
            <a:avLst/>
          </a:prstGeom>
          <a:gradFill rotWithShape="1">
            <a:gsLst>
              <a:gs pos="0">
                <a:srgbClr val="000099"/>
              </a:gs>
              <a:gs pos="100000">
                <a:srgbClr val="000099">
                  <a:gamma/>
                  <a:shade val="66667"/>
                  <a:invGamma/>
                </a:srgbClr>
              </a:gs>
            </a:gsLst>
            <a:lin ang="5400000" scaled="1"/>
          </a:gradFill>
          <a:ln w="9525">
            <a:noFill/>
            <a:miter lim="800000"/>
            <a:headEnd/>
            <a:tailEnd/>
          </a:ln>
          <a:effectLst/>
        </p:spPr>
        <p:txBody>
          <a:bodyPr wrap="none" anchor="ctr"/>
          <a:lstStyle/>
          <a:p>
            <a:pPr algn="ctr">
              <a:defRPr/>
            </a:pPr>
            <a:r>
              <a:rPr lang="en-US" sz="1600" dirty="0" err="1" smtClean="0">
                <a:solidFill>
                  <a:schemeClr val="bg1"/>
                </a:solidFill>
                <a:effectLst>
                  <a:outerShdw blurRad="38100" dist="38100" dir="2700000" algn="tl">
                    <a:srgbClr val="000000"/>
                  </a:outerShdw>
                </a:effectLst>
                <a:latin typeface="MGI Archon" pitchFamily="34" charset="0"/>
              </a:rPr>
              <a:t>Bahan</a:t>
            </a:r>
            <a:r>
              <a:rPr lang="en-US" sz="1600" dirty="0" smtClean="0">
                <a:solidFill>
                  <a:schemeClr val="bg1"/>
                </a:solidFill>
                <a:effectLst>
                  <a:outerShdw blurRad="38100" dist="38100" dir="2700000" algn="tl">
                    <a:srgbClr val="000000"/>
                  </a:outerShdw>
                </a:effectLst>
                <a:latin typeface="MGI Archon" pitchFamily="34" charset="0"/>
              </a:rPr>
              <a:t> </a:t>
            </a:r>
            <a:r>
              <a:rPr lang="en-US" sz="1600" dirty="0" err="1" smtClean="0">
                <a:solidFill>
                  <a:schemeClr val="bg1"/>
                </a:solidFill>
                <a:effectLst>
                  <a:outerShdw blurRad="38100" dist="38100" dir="2700000" algn="tl">
                    <a:srgbClr val="000000"/>
                  </a:outerShdw>
                </a:effectLst>
                <a:latin typeface="MGI Archon" pitchFamily="34" charset="0"/>
              </a:rPr>
              <a:t>Sumber</a:t>
            </a:r>
            <a:r>
              <a:rPr lang="en-US" sz="1600" dirty="0" smtClean="0">
                <a:solidFill>
                  <a:schemeClr val="bg1"/>
                </a:solidFill>
                <a:effectLst>
                  <a:outerShdw blurRad="38100" dist="38100" dir="2700000" algn="tl">
                    <a:srgbClr val="000000"/>
                  </a:outerShdw>
                </a:effectLst>
                <a:latin typeface="MGI Archon" pitchFamily="34" charset="0"/>
              </a:rPr>
              <a:t> P&amp;P</a:t>
            </a:r>
            <a:endParaRPr lang="en-US" sz="1600" dirty="0">
              <a:solidFill>
                <a:schemeClr val="bg1"/>
              </a:solidFill>
              <a:effectLst>
                <a:outerShdw blurRad="38100" dist="38100" dir="2700000" algn="tl">
                  <a:srgbClr val="000000"/>
                </a:outerShdw>
              </a:effectLst>
              <a:latin typeface="MGI Archon" pitchFamily="34" charset="0"/>
            </a:endParaRPr>
          </a:p>
        </p:txBody>
      </p:sp>
      <p:pic>
        <p:nvPicPr>
          <p:cNvPr id="14" name="Picture 5" descr="F:\My Gallery\AA\ANIMASI NET\wbk7345.gif"/>
          <p:cNvPicPr>
            <a:picLocks noChangeAspect="1" noChangeArrowheads="1" noCrop="1"/>
          </p:cNvPicPr>
          <p:nvPr/>
        </p:nvPicPr>
        <p:blipFill>
          <a:blip r:embed="rId13" cstate="print"/>
          <a:srcRect/>
          <a:stretch>
            <a:fillRect/>
          </a:stretch>
        </p:blipFill>
        <p:spPr bwMode="auto">
          <a:xfrm>
            <a:off x="0" y="5949280"/>
            <a:ext cx="9144000" cy="571500"/>
          </a:xfrm>
          <a:prstGeom prst="rect">
            <a:avLst/>
          </a:prstGeom>
          <a:noFill/>
        </p:spPr>
      </p:pic>
      <p:sp>
        <p:nvSpPr>
          <p:cNvPr id="16" name="Rectangle 15">
            <a:hlinkClick r:id="rId14" action="ppaction://hlinksldjump"/>
          </p:cNvPr>
          <p:cNvSpPr/>
          <p:nvPr/>
        </p:nvSpPr>
        <p:spPr>
          <a:xfrm>
            <a:off x="3419872" y="5301208"/>
            <a:ext cx="2520280" cy="576064"/>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b="1" dirty="0" smtClean="0">
                <a:solidFill>
                  <a:schemeClr val="bg1"/>
                </a:solidFill>
                <a:latin typeface="Comic Sans MS" pitchFamily="66" charset="0"/>
              </a:rPr>
              <a:t>Keluar</a:t>
            </a:r>
            <a:endParaRPr lang="ms-MY" sz="2400" b="1" dirty="0">
              <a:solidFill>
                <a:schemeClr val="bg1"/>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2000" fill="hold"/>
                                        <p:tgtEl>
                                          <p:spTgt spid="9728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19"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03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03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9236"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9234"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4"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5"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7"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3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9222"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9224"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9238"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922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9228"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9218"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9226"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29"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9232"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pic>
        <p:nvPicPr>
          <p:cNvPr id="31" name="Picture 1" descr="C:\Users\FatiN_15\AppData\Local\Microsoft\Windows\Temporary Internet Files\Content.IE5\O0Q3ETAA\MC900442150[1].png">
            <a:hlinkClick r:id="rId15" action="ppaction://hlinksldjump"/>
          </p:cNvPr>
          <p:cNvPicPr>
            <a:picLocks noChangeAspect="1" noChangeArrowheads="1"/>
          </p:cNvPicPr>
          <p:nvPr/>
        </p:nvPicPr>
        <p:blipFill>
          <a:blip r:embed="rId16" cstate="print"/>
          <a:srcRect/>
          <a:stretch>
            <a:fillRect/>
          </a:stretch>
        </p:blipFill>
        <p:spPr bwMode="auto">
          <a:xfrm>
            <a:off x="8402673" y="6309320"/>
            <a:ext cx="489807" cy="489807"/>
          </a:xfrm>
          <a:prstGeom prst="rect">
            <a:avLst/>
          </a:prstGeom>
          <a:noFill/>
        </p:spPr>
      </p:pic>
      <p:pic>
        <p:nvPicPr>
          <p:cNvPr id="34821" name="Picture 5" descr="http://image.shutterstock.com/display_pic_with_logo/259159/259159,1263117480,15/stock-photo-illustration-of-isolated-red-signboard-on-white-background-44161393.jpg"/>
          <p:cNvPicPr>
            <a:picLocks noChangeAspect="1" noChangeArrowheads="1"/>
          </p:cNvPicPr>
          <p:nvPr/>
        </p:nvPicPr>
        <p:blipFill>
          <a:blip r:embed="rId17" cstate="print">
            <a:clrChange>
              <a:clrFrom>
                <a:srgbClr val="FFFFFD"/>
              </a:clrFrom>
              <a:clrTo>
                <a:srgbClr val="FFFFFD">
                  <a:alpha val="0"/>
                </a:srgbClr>
              </a:clrTo>
            </a:clrChange>
          </a:blip>
          <a:srcRect t="3566" b="6587"/>
          <a:stretch>
            <a:fillRect/>
          </a:stretch>
        </p:blipFill>
        <p:spPr bwMode="auto">
          <a:xfrm>
            <a:off x="539552" y="-315416"/>
            <a:ext cx="8388424" cy="4941168"/>
          </a:xfrm>
          <a:prstGeom prst="rect">
            <a:avLst/>
          </a:prstGeom>
          <a:noFill/>
        </p:spPr>
      </p:pic>
      <p:sp>
        <p:nvSpPr>
          <p:cNvPr id="16" name="AutoShape 3"/>
          <p:cNvSpPr>
            <a:spLocks noChangeArrowheads="1"/>
          </p:cNvSpPr>
          <p:nvPr/>
        </p:nvSpPr>
        <p:spPr bwMode="auto">
          <a:xfrm>
            <a:off x="1313644" y="1564017"/>
            <a:ext cx="5328592" cy="2736304"/>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no Pro Smbd Caption" pitchFamily="18" charset="0"/>
            </a:endParaRPr>
          </a:p>
        </p:txBody>
      </p:sp>
      <p:sp>
        <p:nvSpPr>
          <p:cNvPr id="32" name="AutoShape 3"/>
          <p:cNvSpPr>
            <a:spLocks noChangeArrowheads="1"/>
          </p:cNvSpPr>
          <p:nvPr/>
        </p:nvSpPr>
        <p:spPr bwMode="auto">
          <a:xfrm>
            <a:off x="1313644" y="1560563"/>
            <a:ext cx="5328592" cy="2736304"/>
          </a:xfrm>
          <a:prstGeom prst="ellipse">
            <a:avLst/>
          </a:prstGeom>
          <a:noFill/>
          <a:ln>
            <a:noFill/>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no Pro Smbd Caption" pitchFamily="18" charset="0"/>
            </a:endParaRPr>
          </a:p>
          <a:p>
            <a:pPr algn="ctr">
              <a:defRPr/>
            </a:pPr>
            <a:r>
              <a:rPr lang="en-US" sz="4000" b="1" dirty="0" smtClean="0">
                <a:ln w="3175"/>
                <a:solidFill>
                  <a:srgbClr val="00FF00"/>
                </a:solidFill>
                <a:effectLst>
                  <a:glow rad="63500">
                    <a:schemeClr val="accent2">
                      <a:satMod val="175000"/>
                      <a:alpha val="40000"/>
                    </a:schemeClr>
                  </a:glow>
                  <a:outerShdw blurRad="80000" dist="40000" dir="5040000" algn="tl">
                    <a:srgbClr val="000000">
                      <a:alpha val="30000"/>
                    </a:srgbClr>
                  </a:outerShdw>
                  <a:reflection blurRad="6350" stA="50000" endA="300" endPos="50000" dist="29997" dir="5400000" sy="-100000" algn="bl" rotWithShape="0"/>
                </a:effectLst>
                <a:latin typeface="Arno Pro Smbd Caption" pitchFamily="18" charset="0"/>
              </a:rPr>
              <a:t>BAHASA MELAYU</a:t>
            </a:r>
          </a:p>
          <a:p>
            <a:pPr algn="ctr">
              <a:defRPr/>
            </a:pPr>
            <a:endParaRPr lang="en-US" sz="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no Pro Smbd Caption" pitchFamily="18" charset="0"/>
            </a:endParaRPr>
          </a:p>
          <a:p>
            <a:pPr algn="ctr">
              <a:defRPr/>
            </a:pP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Kelas</a:t>
            </a:r>
            <a:r>
              <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rPr>
              <a:t>: </a:t>
            </a: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Tahun</a:t>
            </a:r>
            <a:r>
              <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rPr>
              <a:t> 3</a:t>
            </a:r>
          </a:p>
          <a:p>
            <a:pPr algn="ctr">
              <a:defRPr/>
            </a:pP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Masa</a:t>
            </a:r>
            <a:r>
              <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rPr>
              <a:t>: 1 jam</a:t>
            </a:r>
          </a:p>
          <a:p>
            <a:pPr algn="ctr">
              <a:defRPr/>
            </a:pP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Tema</a:t>
            </a:r>
            <a:r>
              <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rPr>
              <a:t>: </a:t>
            </a: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Keluarga</a:t>
            </a:r>
            <a:endPar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endParaRPr>
          </a:p>
          <a:p>
            <a:pPr algn="ctr">
              <a:defRPr/>
            </a:pP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Tajuk</a:t>
            </a:r>
            <a:r>
              <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rPr>
              <a:t>:  </a:t>
            </a: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Keluarga</a:t>
            </a:r>
            <a:r>
              <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rPr>
              <a:t> </a:t>
            </a:r>
            <a:r>
              <a:rPr lang="en-US" sz="2800" b="1" dirty="0" err="1" smtClean="0">
                <a:ln w="11430"/>
                <a:solidFill>
                  <a:schemeClr val="tx1"/>
                </a:solidFill>
                <a:effectLst>
                  <a:outerShdw blurRad="80000" dist="40000" dir="5040000" algn="tl">
                    <a:srgbClr val="000000">
                      <a:alpha val="30000"/>
                    </a:srgbClr>
                  </a:outerShdw>
                </a:effectLst>
                <a:latin typeface="Arno Pro Smbd Caption" pitchFamily="18" charset="0"/>
              </a:rPr>
              <a:t>Ain</a:t>
            </a:r>
            <a:endParaRPr lang="en-US" sz="2800" b="1" dirty="0" smtClean="0">
              <a:ln w="11430"/>
              <a:solidFill>
                <a:schemeClr val="tx1"/>
              </a:solidFill>
              <a:effectLst>
                <a:outerShdw blurRad="80000" dist="40000" dir="5040000" algn="tl">
                  <a:srgbClr val="000000">
                    <a:alpha val="30000"/>
                  </a:srgbClr>
                </a:outerShdw>
              </a:effectLst>
              <a:latin typeface="Arno Pro Smbd Caption" pitchFamily="18" charset="0"/>
            </a:endParaRPr>
          </a:p>
          <a:p>
            <a:pPr algn="ctr">
              <a:defRPr/>
            </a:pP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no Pro Smbd Captio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down)">
                                      <p:cBhvr>
                                        <p:cTn id="7" dur="580">
                                          <p:stCondLst>
                                            <p:cond delay="0"/>
                                          </p:stCondLst>
                                        </p:cTn>
                                        <p:tgtEl>
                                          <p:spTgt spid="34821"/>
                                        </p:tgtEl>
                                      </p:cBhvr>
                                    </p:animEffect>
                                    <p:anim calcmode="lin" valueType="num">
                                      <p:cBhvr>
                                        <p:cTn id="8" dur="1822" tmFilter="0,0; 0.14,0.36; 0.43,0.73; 0.71,0.91; 1.0,1.0">
                                          <p:stCondLst>
                                            <p:cond delay="0"/>
                                          </p:stCondLst>
                                        </p:cTn>
                                        <p:tgtEl>
                                          <p:spTgt spid="348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1"/>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1"/>
                                        </p:tgtEl>
                                      </p:cBhvr>
                                      <p:to x="100000" y="60000"/>
                                    </p:animScale>
                                    <p:animScale>
                                      <p:cBhvr>
                                        <p:cTn id="14" dur="166" decel="50000">
                                          <p:stCondLst>
                                            <p:cond delay="676"/>
                                          </p:stCondLst>
                                        </p:cTn>
                                        <p:tgtEl>
                                          <p:spTgt spid="34821"/>
                                        </p:tgtEl>
                                      </p:cBhvr>
                                      <p:to x="100000" y="100000"/>
                                    </p:animScale>
                                    <p:animScale>
                                      <p:cBhvr>
                                        <p:cTn id="15" dur="26">
                                          <p:stCondLst>
                                            <p:cond delay="1312"/>
                                          </p:stCondLst>
                                        </p:cTn>
                                        <p:tgtEl>
                                          <p:spTgt spid="34821"/>
                                        </p:tgtEl>
                                      </p:cBhvr>
                                      <p:to x="100000" y="80000"/>
                                    </p:animScale>
                                    <p:animScale>
                                      <p:cBhvr>
                                        <p:cTn id="16" dur="166" decel="50000">
                                          <p:stCondLst>
                                            <p:cond delay="1338"/>
                                          </p:stCondLst>
                                        </p:cTn>
                                        <p:tgtEl>
                                          <p:spTgt spid="34821"/>
                                        </p:tgtEl>
                                      </p:cBhvr>
                                      <p:to x="100000" y="100000"/>
                                    </p:animScale>
                                    <p:animScale>
                                      <p:cBhvr>
                                        <p:cTn id="17" dur="26">
                                          <p:stCondLst>
                                            <p:cond delay="1642"/>
                                          </p:stCondLst>
                                        </p:cTn>
                                        <p:tgtEl>
                                          <p:spTgt spid="34821"/>
                                        </p:tgtEl>
                                      </p:cBhvr>
                                      <p:to x="100000" y="90000"/>
                                    </p:animScale>
                                    <p:animScale>
                                      <p:cBhvr>
                                        <p:cTn id="18" dur="166" decel="50000">
                                          <p:stCondLst>
                                            <p:cond delay="1668"/>
                                          </p:stCondLst>
                                        </p:cTn>
                                        <p:tgtEl>
                                          <p:spTgt spid="34821"/>
                                        </p:tgtEl>
                                      </p:cBhvr>
                                      <p:to x="100000" y="100000"/>
                                    </p:animScale>
                                    <p:animScale>
                                      <p:cBhvr>
                                        <p:cTn id="19" dur="26">
                                          <p:stCondLst>
                                            <p:cond delay="1808"/>
                                          </p:stCondLst>
                                        </p:cTn>
                                        <p:tgtEl>
                                          <p:spTgt spid="34821"/>
                                        </p:tgtEl>
                                      </p:cBhvr>
                                      <p:to x="100000" y="95000"/>
                                    </p:animScale>
                                    <p:animScale>
                                      <p:cBhvr>
                                        <p:cTn id="20" dur="166" decel="50000">
                                          <p:stCondLst>
                                            <p:cond delay="1834"/>
                                          </p:stCondLst>
                                        </p:cTn>
                                        <p:tgtEl>
                                          <p:spTgt spid="3482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grpId="0" nodeType="withEffect">
                                  <p:stCondLst>
                                    <p:cond delay="0"/>
                                  </p:stCondLst>
                                  <p:iterate type="lt">
                                    <p:tmPct val="0"/>
                                  </p:iterate>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par>
                          <p:cTn id="53" fill="hold">
                            <p:stCondLst>
                              <p:cond delay="2000"/>
                            </p:stCondLst>
                            <p:childTnLst>
                              <p:par>
                                <p:cTn id="54" presetID="36" presetClass="emph" presetSubtype="0" repeatCount="indefinite" fill="hold" grpId="1" nodeType="afterEffect">
                                  <p:stCondLst>
                                    <p:cond delay="0"/>
                                  </p:stCondLst>
                                  <p:endCondLst>
                                    <p:cond evt="onNext" delay="0">
                                      <p:tgtEl>
                                        <p:sldTgt/>
                                      </p:tgtEl>
                                    </p:cond>
                                  </p:endCondLst>
                                  <p:iterate type="lt">
                                    <p:tmPct val="10000"/>
                                  </p:iterate>
                                  <p:childTnLst>
                                    <p:animScale>
                                      <p:cBhvr>
                                        <p:cTn id="55" dur="500" autoRev="1" fill="hold">
                                          <p:stCondLst>
                                            <p:cond delay="0"/>
                                          </p:stCondLst>
                                        </p:cTn>
                                        <p:tgtEl>
                                          <p:spTgt spid="32"/>
                                        </p:tgtEl>
                                      </p:cBhvr>
                                      <p:to x="80000" y="100000"/>
                                    </p:animScale>
                                    <p:anim by="(#ppt_w*0.10)" calcmode="lin" valueType="num">
                                      <p:cBhvr>
                                        <p:cTn id="56" dur="500" autoRev="1" fill="hold">
                                          <p:stCondLst>
                                            <p:cond delay="0"/>
                                          </p:stCondLst>
                                        </p:cTn>
                                        <p:tgtEl>
                                          <p:spTgt spid="32"/>
                                        </p:tgtEl>
                                        <p:attrNameLst>
                                          <p:attrName>ppt_x</p:attrName>
                                        </p:attrNameLst>
                                      </p:cBhvr>
                                    </p:anim>
                                    <p:anim by="(-#ppt_w*0.10)" calcmode="lin" valueType="num">
                                      <p:cBhvr>
                                        <p:cTn id="57" dur="500" autoRev="1" fill="hold">
                                          <p:stCondLst>
                                            <p:cond delay="0"/>
                                          </p:stCondLst>
                                        </p:cTn>
                                        <p:tgtEl>
                                          <p:spTgt spid="32"/>
                                        </p:tgtEl>
                                        <p:attrNameLst>
                                          <p:attrName>ppt_y</p:attrName>
                                        </p:attrNameLst>
                                      </p:cBhvr>
                                    </p:anim>
                                    <p:animRot by="-480000">
                                      <p:cBhvr>
                                        <p:cTn id="58" dur="500" autoRev="1"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38"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39"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40"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41"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4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4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44"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4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46"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4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4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49"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50"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51"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52"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53"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54"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55"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56"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57"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46856" y="1772816"/>
            <a:ext cx="8229600" cy="2232248"/>
          </a:xfrm>
          <a:solidFill>
            <a:srgbClr val="008000"/>
          </a:solidFill>
        </p:spPr>
        <p:style>
          <a:lnRef idx="0">
            <a:schemeClr val="accent6"/>
          </a:lnRef>
          <a:fillRef idx="3">
            <a:schemeClr val="accent6"/>
          </a:fillRef>
          <a:effectRef idx="3">
            <a:schemeClr val="accent6"/>
          </a:effectRef>
          <a:fontRef idx="minor">
            <a:schemeClr val="lt1"/>
          </a:fontRef>
        </p:style>
        <p:txBody>
          <a:bodyPr>
            <a:normAutofit/>
          </a:bodyPr>
          <a:lstStyle/>
          <a:p>
            <a:pPr algn="just">
              <a:buNone/>
            </a:pPr>
            <a:r>
              <a:rPr lang="ms-MY" b="1" dirty="0" smtClean="0"/>
              <a:t>	</a:t>
            </a:r>
            <a:r>
              <a:rPr lang="ms-MY" sz="2800" dirty="0" smtClean="0"/>
              <a:t>1.0	Berbual </a:t>
            </a:r>
            <a:r>
              <a:rPr lang="ms-MY" sz="2800" dirty="0"/>
              <a:t>dengan keluarga, rakan sebaya </a:t>
            </a:r>
            <a:r>
              <a:rPr lang="ms-MY" sz="2800" dirty="0" smtClean="0"/>
              <a:t>dan </a:t>
            </a:r>
            <a:r>
              <a:rPr lang="ms-MY" sz="2800" dirty="0"/>
              <a:t>pihak </a:t>
            </a:r>
            <a:r>
              <a:rPr lang="ms-MY" sz="2800" dirty="0" smtClean="0"/>
              <a:t>	lain dalam </a:t>
            </a:r>
            <a:r>
              <a:rPr lang="ms-MY" sz="2800" dirty="0"/>
              <a:t>situasi formal dan </a:t>
            </a:r>
            <a:r>
              <a:rPr lang="ms-MY" sz="2800" dirty="0" smtClean="0"/>
              <a:t>tidak </a:t>
            </a:r>
            <a:r>
              <a:rPr lang="ms-MY" sz="2800" dirty="0"/>
              <a:t>formal.</a:t>
            </a:r>
            <a:endParaRPr lang="ms-MY" sz="2400" dirty="0"/>
          </a:p>
          <a:p>
            <a:pPr algn="just">
              <a:buNone/>
            </a:pPr>
            <a:r>
              <a:rPr lang="ms-MY" sz="2800" dirty="0" smtClean="0"/>
              <a:t>	5.0	Membaca </a:t>
            </a:r>
            <a:r>
              <a:rPr lang="ms-MY" sz="2800" dirty="0"/>
              <a:t>kuat dengan kelancaran </a:t>
            </a:r>
            <a:r>
              <a:rPr lang="ms-MY" sz="2800" dirty="0" smtClean="0"/>
              <a:t>sebutan, 	intonasi dan </a:t>
            </a:r>
            <a:r>
              <a:rPr lang="ms-MY" sz="2800" dirty="0"/>
              <a:t>gaya </a:t>
            </a:r>
            <a:r>
              <a:rPr lang="ms-MY" sz="2800" dirty="0" smtClean="0"/>
              <a:t>pembacaan yang </a:t>
            </a:r>
            <a:r>
              <a:rPr lang="ms-MY" sz="2800" dirty="0"/>
              <a:t>sesuai</a:t>
            </a:r>
            <a:r>
              <a:rPr lang="ms-MY" sz="2800" dirty="0" smtClean="0"/>
              <a:t>.</a:t>
            </a:r>
            <a:endParaRPr lang="ms-MY" sz="2400" dirty="0"/>
          </a:p>
        </p:txBody>
      </p:sp>
      <p:sp>
        <p:nvSpPr>
          <p:cNvPr id="15" name="Content Placeholder 2"/>
          <p:cNvSpPr txBox="1">
            <a:spLocks/>
          </p:cNvSpPr>
          <p:nvPr/>
        </p:nvSpPr>
        <p:spPr>
          <a:xfrm>
            <a:off x="467544" y="413048"/>
            <a:ext cx="8229600"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ms-MY" sz="32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HASIL PEMBELAJARAN UTAMA</a:t>
            </a: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1027" name="Picture 3" descr="F:\My Gallery\AA\partly_sunny.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308304" y="0"/>
            <a:ext cx="1901882" cy="1373336"/>
          </a:xfrm>
          <a:prstGeom prst="rect">
            <a:avLst/>
          </a:prstGeom>
          <a:noFill/>
        </p:spPr>
      </p:pic>
      <p:pic>
        <p:nvPicPr>
          <p:cNvPr id="1030" name="Picture 6" descr="F:\My Gallery\AA\ANIMASI NET\butterflies_36.gif"/>
          <p:cNvPicPr>
            <a:picLocks noChangeAspect="1" noChangeArrowheads="1"/>
          </p:cNvPicPr>
          <p:nvPr/>
        </p:nvPicPr>
        <p:blipFill>
          <a:blip r:embed="rId16" cstate="print"/>
          <a:srcRect/>
          <a:stretch>
            <a:fillRect/>
          </a:stretch>
        </p:blipFill>
        <p:spPr bwMode="auto">
          <a:xfrm>
            <a:off x="3889881" y="4672116"/>
            <a:ext cx="682119" cy="341060"/>
          </a:xfrm>
          <a:prstGeom prst="rect">
            <a:avLst/>
          </a:prstGeom>
          <a:noFill/>
        </p:spPr>
      </p:pic>
      <p:pic>
        <p:nvPicPr>
          <p:cNvPr id="31" name="Picture 6" descr="F:\My Gallery\AA\ANIMASI NET\butterflies_36.gif"/>
          <p:cNvPicPr>
            <a:picLocks noChangeAspect="1" noChangeArrowheads="1"/>
          </p:cNvPicPr>
          <p:nvPr/>
        </p:nvPicPr>
        <p:blipFill>
          <a:blip r:embed="rId16" cstate="print"/>
          <a:srcRect/>
          <a:stretch>
            <a:fillRect/>
          </a:stretch>
        </p:blipFill>
        <p:spPr bwMode="auto">
          <a:xfrm flipH="1">
            <a:off x="7789433" y="1268760"/>
            <a:ext cx="900100" cy="476250"/>
          </a:xfrm>
          <a:prstGeom prst="rect">
            <a:avLst/>
          </a:prstGeom>
          <a:noFill/>
        </p:spPr>
      </p:pic>
      <p:pic>
        <p:nvPicPr>
          <p:cNvPr id="32" name="Picture 6" descr="F:\My Gallery\AA\ANIMASI NET\butterflies_36.gif"/>
          <p:cNvPicPr>
            <a:picLocks noChangeAspect="1" noChangeArrowheads="1"/>
          </p:cNvPicPr>
          <p:nvPr/>
        </p:nvPicPr>
        <p:blipFill>
          <a:blip r:embed="rId16" cstate="print"/>
          <a:srcRect/>
          <a:stretch>
            <a:fillRect/>
          </a:stretch>
        </p:blipFill>
        <p:spPr bwMode="auto">
          <a:xfrm>
            <a:off x="959513" y="1135211"/>
            <a:ext cx="952500" cy="476250"/>
          </a:xfrm>
          <a:prstGeom prst="rect">
            <a:avLst/>
          </a:prstGeom>
          <a:noFill/>
        </p:spPr>
      </p:pic>
      <p:pic>
        <p:nvPicPr>
          <p:cNvPr id="30" name="Picture 1" descr="C:\Users\FatiN_15\AppData\Local\Microsoft\Windows\Temporary Internet Files\Content.IE5\O0Q3ETAA\MC900442150[1].png">
            <a:hlinkClick r:id="rId17" action="ppaction://hlinksldjump"/>
          </p:cNvPr>
          <p:cNvPicPr>
            <a:picLocks noChangeAspect="1" noChangeArrowheads="1"/>
          </p:cNvPicPr>
          <p:nvPr/>
        </p:nvPicPr>
        <p:blipFill>
          <a:blip r:embed="rId18" cstate="print"/>
          <a:srcRect/>
          <a:stretch>
            <a:fillRect/>
          </a:stretch>
        </p:blipFill>
        <p:spPr bwMode="auto">
          <a:xfrm>
            <a:off x="8402673" y="6309320"/>
            <a:ext cx="489807" cy="4898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nodeType="afterEffect">
                                  <p:stCondLst>
                                    <p:cond delay="0"/>
                                  </p:stCondLst>
                                  <p:childTnLst>
                                    <p:animMotion origin="layout" path="M -4.44444E-6 3.74653E-6 L 0.40382 3.74653E-6 C 0.51893 0.01526 0.72344 -0.01619 0.7908 0.02451 C 0.85816 0.06521 0.80365 0.17137 0.80764 0.24421 L 0.81476 0.46207 L 0.66546 0.44403 L 0.5073 0.50786 " pathEditMode="relative" rAng="0" ptsTypes="FfaFAAF">
                                      <p:cBhvr>
                                        <p:cTn id="6" dur="3000" fill="hold"/>
                                        <p:tgtEl>
                                          <p:spTgt spid="32"/>
                                        </p:tgtEl>
                                        <p:attrNameLst>
                                          <p:attrName>ppt_x</p:attrName>
                                          <p:attrName>ppt_y</p:attrName>
                                        </p:attrNameLst>
                                      </p:cBhvr>
                                      <p:rCtr x="42899" y="24584"/>
                                    </p:animMotion>
                                  </p:childTnLst>
                                </p:cTn>
                              </p:par>
                            </p:childTnLst>
                          </p:cTn>
                        </p:par>
                        <p:par>
                          <p:cTn id="7" fill="hold">
                            <p:stCondLst>
                              <p:cond delay="3000"/>
                            </p:stCondLst>
                            <p:childTnLst>
                              <p:par>
                                <p:cTn id="8" presetID="57" presetClass="path" presetSubtype="0" accel="50000" decel="50000" fill="hold" nodeType="afterEffect">
                                  <p:stCondLst>
                                    <p:cond delay="0"/>
                                  </p:stCondLst>
                                  <p:childTnLst>
                                    <p:animMotion origin="layout" path="M -1.66667E-6 -0.00023 L -1.66667E-6 -0.00717 C -1.66667E-6 -0.00994 -0.67882 0.00486 -0.87274 0.00486 L -0.87708 0.42993 L -0.66962 0.48243 " pathEditMode="relative" rAng="0" ptsTypes="FfFAF">
                                      <p:cBhvr>
                                        <p:cTn id="9" dur="3000" fill="hold"/>
                                        <p:tgtEl>
                                          <p:spTgt spid="31"/>
                                        </p:tgtEl>
                                        <p:attrNameLst>
                                          <p:attrName>ppt_x</p:attrName>
                                          <p:attrName>ppt_y</p:attrName>
                                        </p:attrNameLst>
                                      </p:cBhvr>
                                      <p:rCtr x="-43854" y="236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8"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9"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20"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21"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6"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9"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30"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31"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2"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3"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4"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5"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6"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7"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57200" y="260648"/>
            <a:ext cx="8229600" cy="6336704"/>
          </a:xfrm>
        </p:spPr>
        <p:txBody>
          <a:bodyPr>
            <a:normAutofit/>
          </a:bodyPr>
          <a:lstStyle/>
          <a:p>
            <a:pPr>
              <a:buNone/>
            </a:pPr>
            <a:endParaRPr lang="ms-MY" dirty="0"/>
          </a:p>
        </p:txBody>
      </p:sp>
      <p:sp>
        <p:nvSpPr>
          <p:cNvPr id="15" name="Content Placeholder 2"/>
          <p:cNvSpPr txBox="1">
            <a:spLocks/>
          </p:cNvSpPr>
          <p:nvPr/>
        </p:nvSpPr>
        <p:spPr>
          <a:xfrm>
            <a:off x="446856" y="197024"/>
            <a:ext cx="8229600"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ms-MY" sz="32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HASIL PEMBELAJARAN KHUSUS</a:t>
            </a: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6" name="Content Placeholder 2"/>
          <p:cNvSpPr txBox="1">
            <a:spLocks/>
          </p:cNvSpPr>
          <p:nvPr/>
        </p:nvSpPr>
        <p:spPr>
          <a:xfrm>
            <a:off x="467544" y="980728"/>
            <a:ext cx="8229600" cy="3456384"/>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92500" lnSpcReduction="10000"/>
          </a:bodyPr>
          <a:lstStyle/>
          <a:p>
            <a:pPr>
              <a:buNone/>
            </a:pPr>
            <a:r>
              <a:rPr lang="ms-MY" sz="3200" dirty="0" smtClean="0"/>
              <a:t> 1.1	Berbual tentang sesuatu perkara berkaitan 	dengan kehidupan seharian  dengan 	menggunakan kata, ungkapan, ayat, sebutan, 	intonasi dan nada yang 	sesuai.</a:t>
            </a:r>
          </a:p>
          <a:p>
            <a:pPr>
              <a:buNone/>
            </a:pPr>
            <a:endParaRPr lang="ms-MY" sz="3200" dirty="0" smtClean="0"/>
          </a:p>
          <a:p>
            <a:pPr>
              <a:buNone/>
            </a:pPr>
            <a:r>
              <a:rPr lang="ms-MY" sz="3200" dirty="0" smtClean="0"/>
              <a:t>5.2	Membaca kuat teks prosa dan puisi dengan 	sebutan dan intonasi yang betul dan lancar 	serta memahami perkara yang dibaca. </a:t>
            </a:r>
          </a:p>
          <a:p>
            <a:pPr>
              <a:buNone/>
            </a:pPr>
            <a:endParaRPr lang="ms-MY" sz="3200" dirty="0"/>
          </a:p>
        </p:txBody>
      </p:sp>
      <p:pic>
        <p:nvPicPr>
          <p:cNvPr id="41" name="Picture 3" descr="F:\My Gallery\AA\partly_sunny.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902243" y="0"/>
            <a:ext cx="1241757" cy="896664"/>
          </a:xfrm>
          <a:prstGeom prst="rect">
            <a:avLst/>
          </a:prstGeom>
          <a:noFill/>
        </p:spPr>
      </p:pic>
      <p:pic>
        <p:nvPicPr>
          <p:cNvPr id="43" name="Picture 6" descr="F:\My Gallery\AA\ANIMASI NET\butterflies_36.gif"/>
          <p:cNvPicPr>
            <a:picLocks noChangeAspect="1" noChangeArrowheads="1"/>
          </p:cNvPicPr>
          <p:nvPr/>
        </p:nvPicPr>
        <p:blipFill>
          <a:blip r:embed="rId16" cstate="print"/>
          <a:srcRect/>
          <a:stretch>
            <a:fillRect/>
          </a:stretch>
        </p:blipFill>
        <p:spPr bwMode="auto">
          <a:xfrm>
            <a:off x="9754" y="4602989"/>
            <a:ext cx="952500" cy="476250"/>
          </a:xfrm>
          <a:prstGeom prst="rect">
            <a:avLst/>
          </a:prstGeom>
          <a:noFill/>
        </p:spPr>
      </p:pic>
      <p:pic>
        <p:nvPicPr>
          <p:cNvPr id="44"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5"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39" name="Picture 1" descr="C:\Users\FatiN_15\AppData\Local\Microsoft\Windows\Temporary Internet Files\Content.IE5\O0Q3ETAA\MC900442150[1].png">
            <a:hlinkClick r:id="rId17" action="ppaction://hlinksldjump"/>
          </p:cNvPr>
          <p:cNvPicPr>
            <a:picLocks noChangeAspect="1" noChangeArrowheads="1"/>
          </p:cNvPicPr>
          <p:nvPr/>
        </p:nvPicPr>
        <p:blipFill>
          <a:blip r:embed="rId18" cstate="print"/>
          <a:srcRect/>
          <a:stretch>
            <a:fillRect/>
          </a:stretch>
        </p:blipFill>
        <p:spPr bwMode="auto">
          <a:xfrm>
            <a:off x="8402673" y="6309320"/>
            <a:ext cx="489807" cy="489807"/>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8"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9"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20"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21"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2"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3"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6"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8"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9"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30"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31"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2"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3"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4"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5"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6"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7"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57200" y="260648"/>
            <a:ext cx="8229600" cy="6336704"/>
          </a:xfrm>
        </p:spPr>
        <p:txBody>
          <a:bodyPr>
            <a:normAutofit/>
          </a:bodyPr>
          <a:lstStyle/>
          <a:p>
            <a:pPr>
              <a:buNone/>
            </a:pPr>
            <a:endParaRPr lang="ms-MY" dirty="0"/>
          </a:p>
        </p:txBody>
      </p:sp>
      <p:sp>
        <p:nvSpPr>
          <p:cNvPr id="15" name="Content Placeholder 2"/>
          <p:cNvSpPr txBox="1">
            <a:spLocks/>
          </p:cNvSpPr>
          <p:nvPr/>
        </p:nvSpPr>
        <p:spPr>
          <a:xfrm>
            <a:off x="374848" y="197024"/>
            <a:ext cx="8229600"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ms-MY" sz="32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HASIL PEMBELAJARAN:</a:t>
            </a: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6" name="Content Placeholder 2"/>
          <p:cNvSpPr txBox="1">
            <a:spLocks/>
          </p:cNvSpPr>
          <p:nvPr/>
        </p:nvSpPr>
        <p:spPr>
          <a:xfrm>
            <a:off x="395536" y="1052736"/>
            <a:ext cx="8229600" cy="3456384"/>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r>
              <a:rPr lang="ms-MY" sz="3200" b="1" u="sng" dirty="0" smtClean="0"/>
              <a:t>1.1 Aras 1</a:t>
            </a:r>
            <a:endParaRPr lang="ms-MY" sz="3200" dirty="0" smtClean="0"/>
          </a:p>
          <a:p>
            <a:pPr lvl="0"/>
            <a:r>
              <a:rPr lang="ms-MY" sz="3200" dirty="0" smtClean="0"/>
              <a:t>	Menyatakan butiran tentang maklumat 	asas diri.</a:t>
            </a:r>
          </a:p>
          <a:p>
            <a:pPr lvl="0"/>
            <a:endParaRPr lang="ms-MY" dirty="0" smtClean="0"/>
          </a:p>
          <a:p>
            <a:r>
              <a:rPr lang="ms-MY" sz="3200" b="1" u="sng" dirty="0" smtClean="0"/>
              <a:t>5.2 Aras 1</a:t>
            </a:r>
            <a:endParaRPr lang="ms-MY" sz="3200" dirty="0" smtClean="0"/>
          </a:p>
          <a:p>
            <a:r>
              <a:rPr lang="ms-MY" sz="3200" dirty="0" smtClean="0"/>
              <a:t>	Membaca teks naratif dengan sebutan dan 	intonasi yang betul.</a:t>
            </a:r>
            <a:endParaRPr lang="ms-MY" sz="3200" dirty="0"/>
          </a:p>
        </p:txBody>
      </p:sp>
      <p:pic>
        <p:nvPicPr>
          <p:cNvPr id="39" name="Picture 3" descr="F:\My Gallery\AA\partly_sunny.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559824" y="0"/>
            <a:ext cx="1584176" cy="1143923"/>
          </a:xfrm>
          <a:prstGeom prst="rect">
            <a:avLst/>
          </a:prstGeom>
          <a:noFill/>
        </p:spPr>
      </p:pic>
      <p:pic>
        <p:nvPicPr>
          <p:cNvPr id="41" name="Picture 6" descr="F:\My Gallery\AA\ANIMASI NET\butterflies_36.gif"/>
          <p:cNvPicPr>
            <a:picLocks noChangeAspect="1" noChangeArrowheads="1"/>
          </p:cNvPicPr>
          <p:nvPr/>
        </p:nvPicPr>
        <p:blipFill>
          <a:blip r:embed="rId16" cstate="print"/>
          <a:srcRect/>
          <a:stretch>
            <a:fillRect/>
          </a:stretch>
        </p:blipFill>
        <p:spPr bwMode="auto">
          <a:xfrm>
            <a:off x="1547664" y="4509120"/>
            <a:ext cx="952500" cy="476250"/>
          </a:xfrm>
          <a:prstGeom prst="rect">
            <a:avLst/>
          </a:prstGeom>
          <a:noFill/>
        </p:spPr>
      </p:pic>
      <p:pic>
        <p:nvPicPr>
          <p:cNvPr id="42" name="Picture 6" descr="F:\My Gallery\AA\ANIMASI NET\butterflies_36.gif"/>
          <p:cNvPicPr>
            <a:picLocks noChangeAspect="1" noChangeArrowheads="1"/>
          </p:cNvPicPr>
          <p:nvPr/>
        </p:nvPicPr>
        <p:blipFill>
          <a:blip r:embed="rId16" cstate="print"/>
          <a:srcRect/>
          <a:stretch>
            <a:fillRect/>
          </a:stretch>
        </p:blipFill>
        <p:spPr bwMode="auto">
          <a:xfrm>
            <a:off x="4267572" y="4509120"/>
            <a:ext cx="952500" cy="476250"/>
          </a:xfrm>
          <a:prstGeom prst="rect">
            <a:avLst/>
          </a:prstGeom>
          <a:noFill/>
        </p:spPr>
      </p:pic>
      <p:pic>
        <p:nvPicPr>
          <p:cNvPr id="43" name="Picture 6" descr="F:\My Gallery\AA\ANIMASI NET\butterflies_36.gif"/>
          <p:cNvPicPr>
            <a:picLocks noChangeAspect="1" noChangeArrowheads="1"/>
          </p:cNvPicPr>
          <p:nvPr/>
        </p:nvPicPr>
        <p:blipFill>
          <a:blip r:embed="rId16" cstate="print"/>
          <a:srcRect/>
          <a:stretch>
            <a:fillRect/>
          </a:stretch>
        </p:blipFill>
        <p:spPr bwMode="auto">
          <a:xfrm>
            <a:off x="7308304" y="4437112"/>
            <a:ext cx="952500" cy="476250"/>
          </a:xfrm>
          <a:prstGeom prst="rect">
            <a:avLst/>
          </a:prstGeom>
          <a:noFill/>
        </p:spPr>
      </p:pic>
      <p:pic>
        <p:nvPicPr>
          <p:cNvPr id="40" name="Picture 1" descr="C:\Users\FatiN_15\AppData\Local\Microsoft\Windows\Temporary Internet Files\Content.IE5\O0Q3ETAA\MC900442150[1].png">
            <a:hlinkClick r:id="rId17" action="ppaction://hlinksldjump"/>
          </p:cNvPr>
          <p:cNvPicPr>
            <a:picLocks noChangeAspect="1" noChangeArrowheads="1"/>
          </p:cNvPicPr>
          <p:nvPr/>
        </p:nvPicPr>
        <p:blipFill>
          <a:blip r:embed="rId18" cstate="print"/>
          <a:srcRect/>
          <a:stretch>
            <a:fillRect/>
          </a:stretch>
        </p:blipFill>
        <p:spPr bwMode="auto">
          <a:xfrm>
            <a:off x="8402673" y="6309320"/>
            <a:ext cx="489807" cy="489807"/>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c07.deviantart.net/fs41/f/2009/031/7/8/Akatsuki_animated_wallpaper_by_bewareofmad.gif"/>
          <p:cNvPicPr>
            <a:picLocks noChangeAspect="1" noChangeArrowheads="1" noCrop="1"/>
          </p:cNvPicPr>
          <p:nvPr/>
        </p:nvPicPr>
        <p:blipFill>
          <a:blip r:embed="rId2" cstate="print"/>
          <a:srcRect/>
          <a:stretch>
            <a:fillRect/>
          </a:stretch>
        </p:blipFill>
        <p:spPr bwMode="auto">
          <a:xfrm>
            <a:off x="0" y="0"/>
            <a:ext cx="9144000" cy="7029400"/>
          </a:xfrm>
          <a:prstGeom prst="rect">
            <a:avLst/>
          </a:prstGeom>
          <a:noFill/>
        </p:spPr>
      </p:pic>
      <p:pic>
        <p:nvPicPr>
          <p:cNvPr id="16" name="Picture 12" descr="http://www.spray-tan-girl.com/images/red-flower-clip-art_m870.gif"/>
          <p:cNvPicPr>
            <a:picLocks noChangeAspect="1" noChangeArrowheads="1"/>
          </p:cNvPicPr>
          <p:nvPr/>
        </p:nvPicPr>
        <p:blipFill>
          <a:blip r:embed="rId3" cstate="print"/>
          <a:srcRect/>
          <a:stretch>
            <a:fillRect/>
          </a:stretch>
        </p:blipFill>
        <p:spPr bwMode="auto">
          <a:xfrm>
            <a:off x="827584" y="4941168"/>
            <a:ext cx="1124993" cy="1152128"/>
          </a:xfrm>
          <a:prstGeom prst="rect">
            <a:avLst/>
          </a:prstGeom>
          <a:noFill/>
        </p:spPr>
      </p:pic>
      <p:pic>
        <p:nvPicPr>
          <p:cNvPr id="17"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6512" y="5013176"/>
            <a:ext cx="936104" cy="963448"/>
          </a:xfrm>
          <a:prstGeom prst="rect">
            <a:avLst/>
          </a:prstGeom>
          <a:noFill/>
        </p:spPr>
      </p:pic>
      <p:pic>
        <p:nvPicPr>
          <p:cNvPr id="18" name="Picture 20" descr="http://lh5.ggpht.com/_vx7o0ehPpkQ/SYZGUG0OJCI/AAAAAAAAP0Y/I3zW2z1Q3YQ/s128/Face%20Grandp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229200"/>
            <a:ext cx="827584" cy="762930"/>
          </a:xfrm>
          <a:prstGeom prst="rect">
            <a:avLst/>
          </a:prstGeom>
          <a:noFill/>
        </p:spPr>
      </p:pic>
      <p:pic>
        <p:nvPicPr>
          <p:cNvPr id="19" name="Picture 18" descr="http://www.salem.k12.va.us/east/images/Face%20Grandm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8632" y="5157192"/>
            <a:ext cx="815056" cy="936104"/>
          </a:xfrm>
          <a:prstGeom prst="rect">
            <a:avLst/>
          </a:prstGeom>
          <a:noFill/>
        </p:spPr>
      </p:pic>
      <p:pic>
        <p:nvPicPr>
          <p:cNvPr id="20"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1835696" y="5057840"/>
            <a:ext cx="936104" cy="963448"/>
          </a:xfrm>
          <a:prstGeom prst="rect">
            <a:avLst/>
          </a:prstGeom>
          <a:noFill/>
        </p:spPr>
      </p:pic>
      <p:pic>
        <p:nvPicPr>
          <p:cNvPr id="21" name="Picture 12" descr="http://www.spray-tan-girl.com/images/red-flower-clip-art_m870.gif"/>
          <p:cNvPicPr>
            <a:picLocks noChangeAspect="1" noChangeArrowheads="1"/>
          </p:cNvPicPr>
          <p:nvPr/>
        </p:nvPicPr>
        <p:blipFill>
          <a:blip r:embed="rId3" cstate="print"/>
          <a:srcRect/>
          <a:stretch>
            <a:fillRect/>
          </a:stretch>
        </p:blipFill>
        <p:spPr bwMode="auto">
          <a:xfrm>
            <a:off x="2726927" y="4797152"/>
            <a:ext cx="1124993" cy="1152128"/>
          </a:xfrm>
          <a:prstGeom prst="rect">
            <a:avLst/>
          </a:prstGeom>
          <a:noFill/>
        </p:spPr>
      </p:pic>
      <p:pic>
        <p:nvPicPr>
          <p:cNvPr id="22" name="Picture 12" descr="http://www.spray-tan-girl.com/images/red-flower-clip-art_m870.gif"/>
          <p:cNvPicPr>
            <a:picLocks noChangeAspect="1" noChangeArrowheads="1"/>
          </p:cNvPicPr>
          <p:nvPr/>
        </p:nvPicPr>
        <p:blipFill>
          <a:blip r:embed="rId3" cstate="print"/>
          <a:srcRect/>
          <a:stretch>
            <a:fillRect/>
          </a:stretch>
        </p:blipFill>
        <p:spPr bwMode="auto">
          <a:xfrm>
            <a:off x="4644008" y="4869160"/>
            <a:ext cx="1124993" cy="1080120"/>
          </a:xfrm>
          <a:prstGeom prst="rect">
            <a:avLst/>
          </a:prstGeom>
          <a:noFill/>
        </p:spPr>
      </p:pic>
      <p:pic>
        <p:nvPicPr>
          <p:cNvPr id="23"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3707904" y="5085184"/>
            <a:ext cx="936104" cy="963448"/>
          </a:xfrm>
          <a:prstGeom prst="rect">
            <a:avLst/>
          </a:prstGeom>
          <a:noFill/>
        </p:spPr>
      </p:pic>
      <p:pic>
        <p:nvPicPr>
          <p:cNvPr id="24" name="Picture 12" descr="http://www.spray-tan-girl.com/images/red-flower-clip-art_m870.gif"/>
          <p:cNvPicPr>
            <a:picLocks noChangeAspect="1" noChangeArrowheads="1"/>
          </p:cNvPicPr>
          <p:nvPr/>
        </p:nvPicPr>
        <p:blipFill>
          <a:blip r:embed="rId3" cstate="print"/>
          <a:srcRect/>
          <a:stretch>
            <a:fillRect/>
          </a:stretch>
        </p:blipFill>
        <p:spPr bwMode="auto">
          <a:xfrm>
            <a:off x="6516216" y="4725144"/>
            <a:ext cx="1124993" cy="1152128"/>
          </a:xfrm>
          <a:prstGeom prst="rect">
            <a:avLst/>
          </a:prstGeom>
          <a:noFill/>
        </p:spPr>
      </p:pic>
      <p:pic>
        <p:nvPicPr>
          <p:cNvPr id="25"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5652120" y="5085184"/>
            <a:ext cx="936104" cy="963448"/>
          </a:xfrm>
          <a:prstGeom prst="rect">
            <a:avLst/>
          </a:prstGeom>
          <a:noFill/>
        </p:spPr>
      </p:pic>
      <p:pic>
        <p:nvPicPr>
          <p:cNvPr id="26" name="Picture 8" descr="http://www.clker.com/cliparts/9/0/d/3/1206577622266003083Odysseus_purple_flower.svg.hi.png"/>
          <p:cNvPicPr>
            <a:picLocks noChangeAspect="1" noChangeArrowheads="1"/>
          </p:cNvPicPr>
          <p:nvPr/>
        </p:nvPicPr>
        <p:blipFill>
          <a:blip r:embed="rId4" cstate="print"/>
          <a:srcRect/>
          <a:stretch>
            <a:fillRect/>
          </a:stretch>
        </p:blipFill>
        <p:spPr bwMode="auto">
          <a:xfrm>
            <a:off x="7380312" y="5013176"/>
            <a:ext cx="936104" cy="963448"/>
          </a:xfrm>
          <a:prstGeom prst="rect">
            <a:avLst/>
          </a:prstGeom>
          <a:noFill/>
        </p:spPr>
      </p:pic>
      <p:pic>
        <p:nvPicPr>
          <p:cNvPr id="27" name="Picture 6" descr="http://www.clker.com/cliparts/d/f/f/e/11954451561094010537Gerald_G_Lady_Face_2_-_World_Label.svg.med.png"/>
          <p:cNvPicPr>
            <a:picLocks noChangeAspect="1" noChangeArrowheads="1"/>
          </p:cNvPicPr>
          <p:nvPr/>
        </p:nvPicPr>
        <p:blipFill>
          <a:blip r:embed="rId7" cstate="print"/>
          <a:srcRect/>
          <a:stretch>
            <a:fillRect/>
          </a:stretch>
        </p:blipFill>
        <p:spPr bwMode="auto">
          <a:xfrm>
            <a:off x="1979954" y="5229200"/>
            <a:ext cx="647830" cy="650012"/>
          </a:xfrm>
          <a:prstGeom prst="rect">
            <a:avLst/>
          </a:prstGeom>
          <a:noFill/>
        </p:spPr>
      </p:pic>
      <p:pic>
        <p:nvPicPr>
          <p:cNvPr id="28" name="Picture 8" descr="http://www.clipproject.info/Cliparts_Free/Menschen_Free/Clipart-Cartoon-Design-02.gif"/>
          <p:cNvPicPr>
            <a:picLocks noChangeAspect="1" noChangeArrowheads="1"/>
          </p:cNvPicPr>
          <p:nvPr/>
        </p:nvPicPr>
        <p:blipFill>
          <a:blip r:embed="rId8" cstate="print">
            <a:clrChange>
              <a:clrFrom>
                <a:srgbClr val="FFFFFF"/>
              </a:clrFrom>
              <a:clrTo>
                <a:srgbClr val="FFFFFF">
                  <a:alpha val="0"/>
                </a:srgbClr>
              </a:clrTo>
            </a:clrChange>
          </a:blip>
          <a:srcRect t="5540"/>
          <a:stretch>
            <a:fillRect/>
          </a:stretch>
        </p:blipFill>
        <p:spPr bwMode="auto">
          <a:xfrm>
            <a:off x="2771800" y="4869160"/>
            <a:ext cx="936104" cy="884241"/>
          </a:xfrm>
          <a:prstGeom prst="rect">
            <a:avLst/>
          </a:prstGeom>
          <a:noFill/>
        </p:spPr>
      </p:pic>
      <p:pic>
        <p:nvPicPr>
          <p:cNvPr id="29" name="Picture 22" descr="http://theclipartwizard.com/images/Man_Face-2.jpg"/>
          <p:cNvPicPr>
            <a:picLocks noChangeAspect="1" noChangeArrowheads="1"/>
          </p:cNvPicPr>
          <p:nvPr/>
        </p:nvPicPr>
        <p:blipFill>
          <a:blip r:embed="rId9" cstate="print">
            <a:clrChange>
              <a:clrFrom>
                <a:srgbClr val="FFFFFF"/>
              </a:clrFrom>
              <a:clrTo>
                <a:srgbClr val="FFFFFF">
                  <a:alpha val="0"/>
                </a:srgbClr>
              </a:clrTo>
            </a:clrChange>
          </a:blip>
          <a:srcRect t="10288"/>
          <a:stretch>
            <a:fillRect/>
          </a:stretch>
        </p:blipFill>
        <p:spPr bwMode="auto">
          <a:xfrm>
            <a:off x="3851920" y="5301208"/>
            <a:ext cx="648072" cy="621819"/>
          </a:xfrm>
          <a:prstGeom prst="rect">
            <a:avLst/>
          </a:prstGeom>
          <a:noFill/>
        </p:spPr>
      </p:pic>
      <p:pic>
        <p:nvPicPr>
          <p:cNvPr id="30" name="Picture 4" descr="http://www.clker.com/cliparts/3/7/3/d/11954448501086497047Gerald_G_Girl_Face_Cartoon_2.svg.med.png"/>
          <p:cNvPicPr>
            <a:picLocks noChangeAspect="1" noChangeArrowheads="1"/>
          </p:cNvPicPr>
          <p:nvPr/>
        </p:nvPicPr>
        <p:blipFill>
          <a:blip r:embed="rId10" cstate="print"/>
          <a:srcRect/>
          <a:stretch>
            <a:fillRect/>
          </a:stretch>
        </p:blipFill>
        <p:spPr bwMode="auto">
          <a:xfrm>
            <a:off x="4868033" y="5085184"/>
            <a:ext cx="640071" cy="720080"/>
          </a:xfrm>
          <a:prstGeom prst="rect">
            <a:avLst/>
          </a:prstGeom>
          <a:noFill/>
        </p:spPr>
      </p:pic>
      <p:pic>
        <p:nvPicPr>
          <p:cNvPr id="31" name="Picture 12" descr="http://www.clker.com/cliparts/3/3/e/d/12065776991819788502Odysseus_boy.svg.med.png"/>
          <p:cNvPicPr>
            <a:picLocks noChangeAspect="1" noChangeArrowheads="1"/>
          </p:cNvPicPr>
          <p:nvPr/>
        </p:nvPicPr>
        <p:blipFill>
          <a:blip r:embed="rId11" cstate="print"/>
          <a:srcRect/>
          <a:stretch>
            <a:fillRect/>
          </a:stretch>
        </p:blipFill>
        <p:spPr bwMode="auto">
          <a:xfrm>
            <a:off x="5796136" y="5229200"/>
            <a:ext cx="576064" cy="659936"/>
          </a:xfrm>
          <a:prstGeom prst="rect">
            <a:avLst/>
          </a:prstGeom>
          <a:noFill/>
        </p:spPr>
      </p:pic>
      <p:pic>
        <p:nvPicPr>
          <p:cNvPr id="32" name="Picture 2" descr="http://www.clipartstock.net/wp-content/uploads/2009/05/face-clip-art.jpg"/>
          <p:cNvPicPr>
            <a:picLocks noChangeAspect="1" noChangeArrowheads="1"/>
          </p:cNvPicPr>
          <p:nvPr/>
        </p:nvPicPr>
        <p:blipFill>
          <a:blip r:embed="rId12" cstate="print">
            <a:clrChange>
              <a:clrFrom>
                <a:srgbClr val="FFFFFF"/>
              </a:clrFrom>
              <a:clrTo>
                <a:srgbClr val="FFFFFF">
                  <a:alpha val="0"/>
                </a:srgbClr>
              </a:clrTo>
            </a:clrChange>
          </a:blip>
          <a:srcRect b="10799"/>
          <a:stretch>
            <a:fillRect/>
          </a:stretch>
        </p:blipFill>
        <p:spPr bwMode="auto">
          <a:xfrm>
            <a:off x="7452320" y="5157192"/>
            <a:ext cx="740654" cy="720080"/>
          </a:xfrm>
          <a:prstGeom prst="rect">
            <a:avLst/>
          </a:prstGeom>
          <a:noFill/>
        </p:spPr>
      </p:pic>
      <p:pic>
        <p:nvPicPr>
          <p:cNvPr id="33" name="Picture 10" descr="http://clipartpictures.org/images/stories/peopleclipart/man/Man_Face_Clipart_Pictures.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32240" y="4941168"/>
            <a:ext cx="576064" cy="720080"/>
          </a:xfrm>
          <a:prstGeom prst="rect">
            <a:avLst/>
          </a:prstGeom>
          <a:noFill/>
        </p:spPr>
      </p:pic>
      <p:pic>
        <p:nvPicPr>
          <p:cNvPr id="34" name="Picture 12" descr="http://www.spray-tan-girl.com/images/red-flower-clip-art_m870.gif"/>
          <p:cNvPicPr>
            <a:picLocks noChangeAspect="1" noChangeArrowheads="1"/>
          </p:cNvPicPr>
          <p:nvPr/>
        </p:nvPicPr>
        <p:blipFill>
          <a:blip r:embed="rId3" cstate="print"/>
          <a:srcRect/>
          <a:stretch>
            <a:fillRect/>
          </a:stretch>
        </p:blipFill>
        <p:spPr bwMode="auto">
          <a:xfrm>
            <a:off x="8172400" y="4725144"/>
            <a:ext cx="1124993" cy="1152128"/>
          </a:xfrm>
          <a:prstGeom prst="rect">
            <a:avLst/>
          </a:prstGeom>
          <a:noFill/>
        </p:spPr>
      </p:pic>
      <p:pic>
        <p:nvPicPr>
          <p:cNvPr id="35" name="Picture 16" descr="http://www.babyshowerden.com/pictures/baby_fac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43393" y="4941168"/>
            <a:ext cx="900607" cy="864096"/>
          </a:xfrm>
          <a:prstGeom prst="rect">
            <a:avLst/>
          </a:prstGeom>
          <a:noFill/>
        </p:spPr>
      </p:pic>
      <p:sp>
        <p:nvSpPr>
          <p:cNvPr id="3" name="Content Placeholder 2"/>
          <p:cNvSpPr>
            <a:spLocks noGrp="1"/>
          </p:cNvSpPr>
          <p:nvPr>
            <p:ph idx="1"/>
          </p:nvPr>
        </p:nvSpPr>
        <p:spPr>
          <a:xfrm>
            <a:off x="457200" y="260648"/>
            <a:ext cx="8229600" cy="6336704"/>
          </a:xfrm>
        </p:spPr>
        <p:txBody>
          <a:bodyPr>
            <a:normAutofit/>
          </a:bodyPr>
          <a:lstStyle/>
          <a:p>
            <a:endParaRPr lang="ms-MY" dirty="0"/>
          </a:p>
        </p:txBody>
      </p:sp>
      <p:sp>
        <p:nvSpPr>
          <p:cNvPr id="36" name="Content Placeholder 2"/>
          <p:cNvSpPr txBox="1">
            <a:spLocks/>
          </p:cNvSpPr>
          <p:nvPr/>
        </p:nvSpPr>
        <p:spPr>
          <a:xfrm>
            <a:off x="179512" y="44624"/>
            <a:ext cx="8784976" cy="639688"/>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marL="342900" indent="-342900" algn="ctr">
              <a:spcBef>
                <a:spcPct val="20000"/>
              </a:spcBef>
              <a:defRPr/>
            </a:pPr>
            <a:r>
              <a:rPr lang="ms-MY" sz="3200" b="1" dirty="0" smtClean="0"/>
              <a:t>OBJEKTIF PEMBELAJARAN :</a:t>
            </a:r>
            <a:endParaRPr lang="ms-MY" sz="3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7" name="Content Placeholder 2"/>
          <p:cNvSpPr txBox="1">
            <a:spLocks/>
          </p:cNvSpPr>
          <p:nvPr/>
        </p:nvSpPr>
        <p:spPr>
          <a:xfrm>
            <a:off x="179512" y="836712"/>
            <a:ext cx="8784976" cy="3816424"/>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92500" lnSpcReduction="10000"/>
          </a:bodyPr>
          <a:lstStyle/>
          <a:p>
            <a:r>
              <a:rPr lang="ms-MY" sz="3200" dirty="0" smtClean="0"/>
              <a:t>Pada akhir pembelajaran, murid dapat:</a:t>
            </a:r>
          </a:p>
          <a:p>
            <a:pPr>
              <a:buFont typeface="Wingdings" pitchFamily="2" charset="2"/>
              <a:buChar char="§"/>
            </a:pPr>
            <a:r>
              <a:rPr lang="ms-MY" sz="3200" dirty="0" smtClean="0"/>
              <a:t> 	Menyatakan sekurang-kurangnya 5 maklumat   	asas tentang diri.</a:t>
            </a:r>
          </a:p>
          <a:p>
            <a:pPr>
              <a:buFont typeface="Wingdings" pitchFamily="2" charset="2"/>
              <a:buChar char="§"/>
            </a:pPr>
            <a:r>
              <a:rPr lang="ms-MY" sz="3200" dirty="0" smtClean="0"/>
              <a:t> 	Membaca petikan ‘Keluarga Ain’ dengan intonasi  	yang betul dan lancar.</a:t>
            </a:r>
          </a:p>
          <a:p>
            <a:pPr>
              <a:buFont typeface="Wingdings" pitchFamily="2" charset="2"/>
              <a:buChar char="§"/>
            </a:pPr>
            <a:r>
              <a:rPr lang="ms-MY" sz="3200" dirty="0" smtClean="0"/>
              <a:t> 	Menyatakan sekurang-kurangnya lima contoh 	golongan kata nama.</a:t>
            </a:r>
          </a:p>
          <a:p>
            <a:pPr>
              <a:buFont typeface="Wingdings" pitchFamily="2" charset="2"/>
              <a:buChar char="§"/>
            </a:pPr>
            <a:r>
              <a:rPr lang="ms-MY" sz="3200" dirty="0" smtClean="0"/>
              <a:t> 	Membuat sekurang-kurang lima ayat tunggal 	yang mengandungi kata nama. </a:t>
            </a:r>
            <a:endParaRPr lang="ms-MY" sz="3200" dirty="0"/>
          </a:p>
        </p:txBody>
      </p:sp>
      <p:pic>
        <p:nvPicPr>
          <p:cNvPr id="39" name="Picture 3" descr="F:\My Gallery\AA\partly_sunny.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991872" y="0"/>
            <a:ext cx="1152128" cy="831944"/>
          </a:xfrm>
          <a:prstGeom prst="rect">
            <a:avLst/>
          </a:prstGeom>
          <a:noFill/>
        </p:spPr>
      </p:pic>
      <p:pic>
        <p:nvPicPr>
          <p:cNvPr id="40" name="Picture 1" descr="C:\Users\FatiN_15\AppData\Local\Microsoft\Windows\Temporary Internet Files\Content.IE5\O0Q3ETAA\MC900442150[1].png">
            <a:hlinkClick r:id="rId16" action="ppaction://hlinksldjump"/>
          </p:cNvPr>
          <p:cNvPicPr>
            <a:picLocks noChangeAspect="1" noChangeArrowheads="1"/>
          </p:cNvPicPr>
          <p:nvPr/>
        </p:nvPicPr>
        <p:blipFill>
          <a:blip r:embed="rId17" cstate="print"/>
          <a:srcRect/>
          <a:stretch>
            <a:fillRect/>
          </a:stretch>
        </p:blipFill>
        <p:spPr bwMode="auto">
          <a:xfrm>
            <a:off x="8402673" y="6309320"/>
            <a:ext cx="489807" cy="489807"/>
          </a:xfrm>
          <a:prstGeom prst="rect">
            <a:avLst/>
          </a:prstGeom>
          <a:noFill/>
        </p:spPr>
      </p:pic>
    </p:spTree>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1793</TotalTime>
  <Words>675</Words>
  <Application>Microsoft Office PowerPoint</Application>
  <PresentationFormat>On-screen Show (4:3)</PresentationFormat>
  <Paragraphs>269</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Back to School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Rancangan Pengajaran Harian</dc:title>
  <dc:creator>FatiN_15</dc:creator>
  <cp:lastModifiedBy>FatiN_15</cp:lastModifiedBy>
  <cp:revision>175</cp:revision>
  <dcterms:created xsi:type="dcterms:W3CDTF">2011-02-17T01:54:23Z</dcterms:created>
  <dcterms:modified xsi:type="dcterms:W3CDTF">2011-04-24T18:04:32Z</dcterms:modified>
</cp:coreProperties>
</file>